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57" r:id="rId6"/>
    <p:sldId id="256" r:id="rId7"/>
    <p:sldId id="259" r:id="rId8"/>
    <p:sldId id="272" r:id="rId9"/>
    <p:sldId id="262" r:id="rId10"/>
    <p:sldId id="260" r:id="rId11"/>
    <p:sldId id="301" r:id="rId12"/>
    <p:sldId id="267" r:id="rId13"/>
    <p:sldId id="263" r:id="rId14"/>
    <p:sldId id="303" r:id="rId15"/>
    <p:sldId id="297" r:id="rId16"/>
    <p:sldId id="273" r:id="rId17"/>
    <p:sldId id="277" r:id="rId18"/>
    <p:sldId id="278" r:id="rId19"/>
    <p:sldId id="302" r:id="rId20"/>
    <p:sldId id="281" r:id="rId2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000000"/>
    <a:srgbClr val="FF9966"/>
    <a:srgbClr val="00B0F0"/>
    <a:srgbClr val="00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C146BF-7873-4558-AB95-F2720ED90D99}" v="81" dt="2021-06-01T19:36:48.497"/>
    <p1510:client id="{54C47AB9-2B13-49F6-B968-BB599CA26D65}" v="62" dt="2021-06-01T19:16:44.395"/>
    <p1510:client id="{58E63EF7-5180-4942-B45B-99A158ACFA74}" v="2" dt="2021-06-01T19:25:28.573"/>
    <p1510:client id="{9105D752-AB01-4558-AF68-4B9C90F90398}" v="2" dt="2021-06-01T19:26:19.9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ben Nijenhuis" userId="S::ruben.nijenhuis@student.nhlstenden.com::1b227d14-f578-4cac-80ca-3d79b67c0e7f" providerId="AD" clId="Web-{58E63EF7-5180-4942-B45B-99A158ACFA74}"/>
    <pc:docChg chg="modSld">
      <pc:chgData name="Ruben Nijenhuis" userId="S::ruben.nijenhuis@student.nhlstenden.com::1b227d14-f578-4cac-80ca-3d79b67c0e7f" providerId="AD" clId="Web-{58E63EF7-5180-4942-B45B-99A158ACFA74}" dt="2021-06-01T19:25:28.573" v="1" actId="1076"/>
      <pc:docMkLst>
        <pc:docMk/>
      </pc:docMkLst>
      <pc:sldChg chg="modSp">
        <pc:chgData name="Ruben Nijenhuis" userId="S::ruben.nijenhuis@student.nhlstenden.com::1b227d14-f578-4cac-80ca-3d79b67c0e7f" providerId="AD" clId="Web-{58E63EF7-5180-4942-B45B-99A158ACFA74}" dt="2021-06-01T19:25:28.573" v="1" actId="1076"/>
        <pc:sldMkLst>
          <pc:docMk/>
          <pc:sldMk cId="377175404" sldId="276"/>
        </pc:sldMkLst>
        <pc:picChg chg="mod">
          <ac:chgData name="Ruben Nijenhuis" userId="S::ruben.nijenhuis@student.nhlstenden.com::1b227d14-f578-4cac-80ca-3d79b67c0e7f" providerId="AD" clId="Web-{58E63EF7-5180-4942-B45B-99A158ACFA74}" dt="2021-06-01T19:25:28.573" v="1" actId="1076"/>
          <ac:picMkLst>
            <pc:docMk/>
            <pc:sldMk cId="377175404" sldId="276"/>
            <ac:picMk id="4" creationId="{95FD0660-9DF5-46DA-89FB-FA96DBE84C03}"/>
          </ac:picMkLst>
        </pc:picChg>
      </pc:sldChg>
    </pc:docChg>
  </pc:docChgLst>
  <pc:docChgLst>
    <pc:chgData name="Ester Roorda" userId="S::ester.roorda@student.nhlstenden.com::9c35b291-56db-4023-80af-5bfaeef3b3d0" providerId="AD" clId="Web-{54C47AB9-2B13-49F6-B968-BB599CA26D65}"/>
    <pc:docChg chg="modSld">
      <pc:chgData name="Ester Roorda" userId="S::ester.roorda@student.nhlstenden.com::9c35b291-56db-4023-80af-5bfaeef3b3d0" providerId="AD" clId="Web-{54C47AB9-2B13-49F6-B968-BB599CA26D65}" dt="2021-06-01T19:16:43.661" v="29" actId="20577"/>
      <pc:docMkLst>
        <pc:docMk/>
      </pc:docMkLst>
      <pc:sldChg chg="modSp">
        <pc:chgData name="Ester Roorda" userId="S::ester.roorda@student.nhlstenden.com::9c35b291-56db-4023-80af-5bfaeef3b3d0" providerId="AD" clId="Web-{54C47AB9-2B13-49F6-B968-BB599CA26D65}" dt="2021-06-01T19:16:31.973" v="24" actId="20577"/>
        <pc:sldMkLst>
          <pc:docMk/>
          <pc:sldMk cId="1177464566" sldId="259"/>
        </pc:sldMkLst>
        <pc:spChg chg="mod">
          <ac:chgData name="Ester Roorda" userId="S::ester.roorda@student.nhlstenden.com::9c35b291-56db-4023-80af-5bfaeef3b3d0" providerId="AD" clId="Web-{54C47AB9-2B13-49F6-B968-BB599CA26D65}" dt="2021-06-01T19:16:31.973" v="24" actId="20577"/>
          <ac:spMkLst>
            <pc:docMk/>
            <pc:sldMk cId="1177464566" sldId="259"/>
            <ac:spMk id="4" creationId="{05925EB8-3772-4D25-95BB-0DAC7C0358B2}"/>
          </ac:spMkLst>
        </pc:spChg>
      </pc:sldChg>
      <pc:sldChg chg="modSp">
        <pc:chgData name="Ester Roorda" userId="S::ester.roorda@student.nhlstenden.com::9c35b291-56db-4023-80af-5bfaeef3b3d0" providerId="AD" clId="Web-{54C47AB9-2B13-49F6-B968-BB599CA26D65}" dt="2021-06-01T19:16:43.661" v="29" actId="20577"/>
        <pc:sldMkLst>
          <pc:docMk/>
          <pc:sldMk cId="4137130322" sldId="272"/>
        </pc:sldMkLst>
        <pc:spChg chg="mod">
          <ac:chgData name="Ester Roorda" userId="S::ester.roorda@student.nhlstenden.com::9c35b291-56db-4023-80af-5bfaeef3b3d0" providerId="AD" clId="Web-{54C47AB9-2B13-49F6-B968-BB599CA26D65}" dt="2021-06-01T19:16:43.661" v="29" actId="20577"/>
          <ac:spMkLst>
            <pc:docMk/>
            <pc:sldMk cId="4137130322" sldId="272"/>
            <ac:spMk id="2" creationId="{05531EF2-46AF-47EF-BB4C-0884DA71BBF0}"/>
          </ac:spMkLst>
        </pc:spChg>
      </pc:sldChg>
    </pc:docChg>
  </pc:docChgLst>
  <pc:docChgLst>
    <pc:chgData name="Ester Roorda" userId="S::ester.roorda@student.nhlstenden.com::9c35b291-56db-4023-80af-5bfaeef3b3d0" providerId="AD" clId="Web-{9105D752-AB01-4558-AF68-4B9C90F90398}"/>
    <pc:docChg chg="addSld modSld">
      <pc:chgData name="Ester Roorda" userId="S::ester.roorda@student.nhlstenden.com::9c35b291-56db-4023-80af-5bfaeef3b3d0" providerId="AD" clId="Web-{9105D752-AB01-4558-AF68-4B9C90F90398}" dt="2021-06-01T19:26:25.022" v="2"/>
      <pc:docMkLst>
        <pc:docMk/>
      </pc:docMkLst>
      <pc:sldChg chg="addSp delSp modSp new mod setBg">
        <pc:chgData name="Ester Roorda" userId="S::ester.roorda@student.nhlstenden.com::9c35b291-56db-4023-80af-5bfaeef3b3d0" providerId="AD" clId="Web-{9105D752-AB01-4558-AF68-4B9C90F90398}" dt="2021-06-01T19:26:25.022" v="2"/>
        <pc:sldMkLst>
          <pc:docMk/>
          <pc:sldMk cId="1620435743" sldId="298"/>
        </pc:sldMkLst>
        <pc:spChg chg="del">
          <ac:chgData name="Ester Roorda" userId="S::ester.roorda@student.nhlstenden.com::9c35b291-56db-4023-80af-5bfaeef3b3d0" providerId="AD" clId="Web-{9105D752-AB01-4558-AF68-4B9C90F90398}" dt="2021-06-01T19:26:25.022" v="2"/>
          <ac:spMkLst>
            <pc:docMk/>
            <pc:sldMk cId="1620435743" sldId="298"/>
            <ac:spMk id="2" creationId="{C257795D-4939-4533-934C-5780219BC93E}"/>
          </ac:spMkLst>
        </pc:spChg>
        <pc:spChg chg="del">
          <ac:chgData name="Ester Roorda" userId="S::ester.roorda@student.nhlstenden.com::9c35b291-56db-4023-80af-5bfaeef3b3d0" providerId="AD" clId="Web-{9105D752-AB01-4558-AF68-4B9C90F90398}" dt="2021-06-01T19:26:19.912" v="1"/>
          <ac:spMkLst>
            <pc:docMk/>
            <pc:sldMk cId="1620435743" sldId="298"/>
            <ac:spMk id="3" creationId="{3F3C40B0-254A-486B-B1D5-60325511816E}"/>
          </ac:spMkLst>
        </pc:spChg>
        <pc:spChg chg="add">
          <ac:chgData name="Ester Roorda" userId="S::ester.roorda@student.nhlstenden.com::9c35b291-56db-4023-80af-5bfaeef3b3d0" providerId="AD" clId="Web-{9105D752-AB01-4558-AF68-4B9C90F90398}" dt="2021-06-01T19:26:25.022" v="2"/>
          <ac:spMkLst>
            <pc:docMk/>
            <pc:sldMk cId="1620435743" sldId="298"/>
            <ac:spMk id="9" creationId="{42A4FC2C-047E-45A5-965D-8E1E3BF09BC6}"/>
          </ac:spMkLst>
        </pc:spChg>
        <pc:picChg chg="add mod ord">
          <ac:chgData name="Ester Roorda" userId="S::ester.roorda@student.nhlstenden.com::9c35b291-56db-4023-80af-5bfaeef3b3d0" providerId="AD" clId="Web-{9105D752-AB01-4558-AF68-4B9C90F90398}" dt="2021-06-01T19:26:25.022" v="2"/>
          <ac:picMkLst>
            <pc:docMk/>
            <pc:sldMk cId="1620435743" sldId="298"/>
            <ac:picMk id="4" creationId="{A3ADA59B-0590-470B-B698-388BF224D636}"/>
          </ac:picMkLst>
        </pc:picChg>
      </pc:sldChg>
    </pc:docChg>
  </pc:docChgLst>
  <pc:docChgLst>
    <pc:chgData name="Myreille Tammenga" userId="f82a2f33cbd0b9c3" providerId="LiveId" clId="{7CFF68D1-E559-4BA7-BA84-A224B688CC18}"/>
    <pc:docChg chg="modSld">
      <pc:chgData name="Myreille Tammenga" userId="f82a2f33cbd0b9c3" providerId="LiveId" clId="{7CFF68D1-E559-4BA7-BA84-A224B688CC18}" dt="2021-05-29T15:21:02.785" v="1" actId="20577"/>
      <pc:docMkLst>
        <pc:docMk/>
      </pc:docMkLst>
      <pc:sldChg chg="modSp mod">
        <pc:chgData name="Myreille Tammenga" userId="f82a2f33cbd0b9c3" providerId="LiveId" clId="{7CFF68D1-E559-4BA7-BA84-A224B688CC18}" dt="2021-05-29T15:21:02.785" v="1" actId="20577"/>
        <pc:sldMkLst>
          <pc:docMk/>
          <pc:sldMk cId="4137130322" sldId="272"/>
        </pc:sldMkLst>
        <pc:spChg chg="mod">
          <ac:chgData name="Myreille Tammenga" userId="f82a2f33cbd0b9c3" providerId="LiveId" clId="{7CFF68D1-E559-4BA7-BA84-A224B688CC18}" dt="2021-05-29T15:21:02.785" v="1" actId="20577"/>
          <ac:spMkLst>
            <pc:docMk/>
            <pc:sldMk cId="4137130322" sldId="272"/>
            <ac:spMk id="2" creationId="{05531EF2-46AF-47EF-BB4C-0884DA71BBF0}"/>
          </ac:spMkLst>
        </pc:spChg>
      </pc:sldChg>
    </pc:docChg>
  </pc:docChgLst>
  <pc:docChgLst>
    <pc:chgData name="Ruben Nijenhuis" userId="S::ruben.nijenhuis@student.nhlstenden.com::1b227d14-f578-4cac-80ca-3d79b67c0e7f" providerId="AD" clId="Web-{4DC146BF-7873-4558-AB95-F2720ED90D99}"/>
    <pc:docChg chg="addSld delSld modSld">
      <pc:chgData name="Ruben Nijenhuis" userId="S::ruben.nijenhuis@student.nhlstenden.com::1b227d14-f578-4cac-80ca-3d79b67c0e7f" providerId="AD" clId="Web-{4DC146BF-7873-4558-AB95-F2720ED90D99}" dt="2021-06-01T19:36:48.497" v="42"/>
      <pc:docMkLst>
        <pc:docMk/>
      </pc:docMkLst>
      <pc:sldChg chg="modSp">
        <pc:chgData name="Ruben Nijenhuis" userId="S::ruben.nijenhuis@student.nhlstenden.com::1b227d14-f578-4cac-80ca-3d79b67c0e7f" providerId="AD" clId="Web-{4DC146BF-7873-4558-AB95-F2720ED90D99}" dt="2021-06-01T19:33:55.744" v="2" actId="20577"/>
        <pc:sldMkLst>
          <pc:docMk/>
          <pc:sldMk cId="1177464566" sldId="259"/>
        </pc:sldMkLst>
        <pc:spChg chg="mod">
          <ac:chgData name="Ruben Nijenhuis" userId="S::ruben.nijenhuis@student.nhlstenden.com::1b227d14-f578-4cac-80ca-3d79b67c0e7f" providerId="AD" clId="Web-{4DC146BF-7873-4558-AB95-F2720ED90D99}" dt="2021-06-01T19:33:55.744" v="2" actId="20577"/>
          <ac:spMkLst>
            <pc:docMk/>
            <pc:sldMk cId="1177464566" sldId="259"/>
            <ac:spMk id="2" creationId="{320129D2-6EA6-4C8C-AEE8-92299B2CB854}"/>
          </ac:spMkLst>
        </pc:spChg>
      </pc:sldChg>
      <pc:sldChg chg="del">
        <pc:chgData name="Ruben Nijenhuis" userId="S::ruben.nijenhuis@student.nhlstenden.com::1b227d14-f578-4cac-80ca-3d79b67c0e7f" providerId="AD" clId="Web-{4DC146BF-7873-4558-AB95-F2720ED90D99}" dt="2021-06-01T19:31:30.617" v="0"/>
        <pc:sldMkLst>
          <pc:docMk/>
          <pc:sldMk cId="3674223881" sldId="261"/>
        </pc:sldMkLst>
      </pc:sldChg>
      <pc:sldChg chg="modSp">
        <pc:chgData name="Ruben Nijenhuis" userId="S::ruben.nijenhuis@student.nhlstenden.com::1b227d14-f578-4cac-80ca-3d79b67c0e7f" providerId="AD" clId="Web-{4DC146BF-7873-4558-AB95-F2720ED90D99}" dt="2021-06-01T19:35:32.980" v="35" actId="20577"/>
        <pc:sldMkLst>
          <pc:docMk/>
          <pc:sldMk cId="4137130322" sldId="272"/>
        </pc:sldMkLst>
        <pc:spChg chg="mod">
          <ac:chgData name="Ruben Nijenhuis" userId="S::ruben.nijenhuis@student.nhlstenden.com::1b227d14-f578-4cac-80ca-3d79b67c0e7f" providerId="AD" clId="Web-{4DC146BF-7873-4558-AB95-F2720ED90D99}" dt="2021-06-01T19:35:32.980" v="35" actId="20577"/>
          <ac:spMkLst>
            <pc:docMk/>
            <pc:sldMk cId="4137130322" sldId="272"/>
            <ac:spMk id="2" creationId="{05531EF2-46AF-47EF-BB4C-0884DA71BBF0}"/>
          </ac:spMkLst>
        </pc:spChg>
      </pc:sldChg>
      <pc:sldChg chg="addSp delSp modSp">
        <pc:chgData name="Ruben Nijenhuis" userId="S::ruben.nijenhuis@student.nhlstenden.com::1b227d14-f578-4cac-80ca-3d79b67c0e7f" providerId="AD" clId="Web-{4DC146BF-7873-4558-AB95-F2720ED90D99}" dt="2021-06-01T19:36:40.512" v="40"/>
        <pc:sldMkLst>
          <pc:docMk/>
          <pc:sldMk cId="3701961612" sldId="275"/>
        </pc:sldMkLst>
        <pc:picChg chg="add del mod">
          <ac:chgData name="Ruben Nijenhuis" userId="S::ruben.nijenhuis@student.nhlstenden.com::1b227d14-f578-4cac-80ca-3d79b67c0e7f" providerId="AD" clId="Web-{4DC146BF-7873-4558-AB95-F2720ED90D99}" dt="2021-06-01T19:36:40.512" v="40"/>
          <ac:picMkLst>
            <pc:docMk/>
            <pc:sldMk cId="3701961612" sldId="275"/>
            <ac:picMk id="4" creationId="{F3AE60B0-33E5-4BB8-A9AC-971F45B37E67}"/>
          </ac:picMkLst>
        </pc:picChg>
        <pc:picChg chg="add del mod">
          <ac:chgData name="Ruben Nijenhuis" userId="S::ruben.nijenhuis@student.nhlstenden.com::1b227d14-f578-4cac-80ca-3d79b67c0e7f" providerId="AD" clId="Web-{4DC146BF-7873-4558-AB95-F2720ED90D99}" dt="2021-06-01T19:36:39.278" v="39"/>
          <ac:picMkLst>
            <pc:docMk/>
            <pc:sldMk cId="3701961612" sldId="275"/>
            <ac:picMk id="6" creationId="{5D47F731-0B1E-4FDB-8968-BCC0C89C325F}"/>
          </ac:picMkLst>
        </pc:picChg>
      </pc:sldChg>
      <pc:sldChg chg="new">
        <pc:chgData name="Ruben Nijenhuis" userId="S::ruben.nijenhuis@student.nhlstenden.com::1b227d14-f578-4cac-80ca-3d79b67c0e7f" providerId="AD" clId="Web-{4DC146BF-7873-4558-AB95-F2720ED90D99}" dt="2021-06-01T19:36:45.856" v="41"/>
        <pc:sldMkLst>
          <pc:docMk/>
          <pc:sldMk cId="1582717179" sldId="299"/>
        </pc:sldMkLst>
      </pc:sldChg>
      <pc:sldChg chg="new">
        <pc:chgData name="Ruben Nijenhuis" userId="S::ruben.nijenhuis@student.nhlstenden.com::1b227d14-f578-4cac-80ca-3d79b67c0e7f" providerId="AD" clId="Web-{4DC146BF-7873-4558-AB95-F2720ED90D99}" dt="2021-06-01T19:36:48.497" v="42"/>
        <pc:sldMkLst>
          <pc:docMk/>
          <pc:sldMk cId="2440773112" sldId="30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4D4268-18A3-4A04-B547-B84FB42A75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0CC83B1-8D63-474B-AB81-B7D6665840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4039648-E8AF-4FFA-ACE1-69EE2C9FB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CFB92C8-C42A-4663-A955-7B4168B6D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825DDAC-70FD-4A94-86B6-C6032DB1E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7331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F84596-419E-437F-93B3-F80EDA2EB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0617EF4-6EEA-47FF-A308-94E2D4892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6115B05-D935-43CC-AE0E-67FDC5363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975AC78-5E89-4B7A-A218-6138D77E5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F3CF18F-5ADD-48AE-8CED-FE236687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9694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20B683F1-1CEB-4382-8459-10A754D109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4909784-D1A1-47CB-A636-71E2E548C8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6CF1A1F-58E9-4C7D-9EE8-C036E66B1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2A149A2-A50A-4A9A-8A6F-87173072D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DD360FA-BF6A-478A-9241-4CE890548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6387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032327-FDF1-414F-9EAA-24EA872CF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ECC1EE-BFE7-4FA0-8282-29EC99DFA5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C14A399-433C-42E9-B046-49BBA0AC5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91FF152-C71E-43E4-A38F-80FEC6474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7A2DC67-9B15-44A5-BC92-1F2E427E5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9227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A940F0-AE03-4B53-9664-A8CF1889C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68BD154-BD1C-433C-B9E6-3373FD836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E137B03-BF14-48B2-AFCA-670654FAF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0115E0A-9A2B-43D5-86A8-F8566B518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D3B5595-EE0F-4CBF-8E6A-067C60BE9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2301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56096C-2731-4704-96EF-1A8D83FAF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9CF72AE-19D8-45C5-9210-744EB17B11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27BCD32-D38F-42EA-B255-AAB0C1948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3CB35FE-E7B0-428A-8C81-0DAC1D2B5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A1670E2-398A-4030-A7AD-6BC141EFB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77913D5-B6F8-45A8-A25F-F3EB2016E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3694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2BF3DA-931B-4BC1-B65F-B1F281E86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A19429D-35A0-4121-B778-93225FB0E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3C1D531-1EE7-4DA8-A95F-826D3D299D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C255BA2-BFEC-4FA3-AAD7-EB699CB02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AE344FB-775B-4DB9-9FAD-8E8F25EC97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A9450D8-3D8C-46EC-926C-B7FD95006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08FBDF05-C1D1-417A-BE00-81D44C59A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32463A6-378B-4D90-BE8B-B3A2BA919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2346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2CA3BA-EA64-40F2-A4B7-24AB26963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DC35838-86CE-44BD-B500-448F2E0BA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B6AED9A-F350-4A8A-905D-ED5F06C8C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B6CC6DA-BE7C-44FA-BF3A-5521ACF42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4616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4702A5B-E63F-4E0D-ACD2-1839B9610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ED7204D-99BB-477C-9845-B0C1866C0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40D78D5-5AC0-4DC6-8F3F-1FD79108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1061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F3F463-3D7B-434C-AE39-185EAA02E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867C52-99A8-4092-9140-1483A8748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B667DD3-AA53-44E6-AE93-33AEF74D9E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D97EC96-E6FB-4172-9215-328EE044F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50EF8A9-B5AD-4225-806C-5AD5055B9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946C6FB-820F-42DF-919F-1F10C8B67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1502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697D17-9FB9-4EAF-98D0-65FCFAD0F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D0B6B34-CBB6-4809-B974-CFC944ECC0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67F249A-0F75-4586-8302-F9A70DDCF2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423E8A1-829D-4D5F-BF80-64B694ED0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46A78B9-2D54-416E-85DC-857906BEB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26F2A8A-321E-45B3-838D-C3EE031B2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7764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10FD314-8C38-45FE-906D-45AEA089F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B476822-5FD0-4B47-A0E9-0B1D3E3839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99717AD-56E7-464F-A4A6-21E4133C92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90543-2792-4225-8085-0E27D1DA1905}" type="datetimeFigureOut">
              <a:rPr lang="nl-NL" smtClean="0"/>
              <a:t>29-6-2021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54EBD0-4B3B-4F0F-AC73-C9B812BC67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8598A76-35FD-4F57-BA07-0CE3EF725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2803F-B490-4664-8E27-D663B9B9946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312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cEattfpqFM?start=1&amp;feature=oembed" TargetMode="Externa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hyperlink" Target="https://create.kahoot.it/details/ecabceb4-49ee-4857-be6b-5898aa71aa66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pg-l_9j-xqI?feature=oembed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slide" Target="slide9.xml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B796FC9-2268-4F6C-87D5-F81C5A3385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74"/>
          <a:stretch/>
        </p:blipFill>
        <p:spPr>
          <a:xfrm>
            <a:off x="458856" y="0"/>
            <a:ext cx="11202757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A414FA1-CA79-471C-98E5-58B692333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484395"/>
            <a:ext cx="5297556" cy="1235076"/>
          </a:xfrm>
          <a:solidFill>
            <a:schemeClr val="tx1">
              <a:alpha val="36078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nl-NL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De vorige les?!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03C8B90-C07C-4CC7-92F0-EF300432D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4" y="3704121"/>
            <a:ext cx="7774577" cy="1146174"/>
          </a:xfrm>
        </p:spPr>
        <p:txBody>
          <a:bodyPr>
            <a:normAutofit/>
          </a:bodyPr>
          <a:lstStyle/>
          <a:p>
            <a:r>
              <a:rPr lang="nl-NL" b="0" i="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Welke fasen waren er in de waterkringloop?</a:t>
            </a:r>
          </a:p>
          <a:p>
            <a:r>
              <a:rPr lang="nl-NL" b="0" i="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Waar ging dat water heen? </a:t>
            </a:r>
            <a:endParaRPr lang="nl-NL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046499E0-0DC9-467F-98CE-1B608E22C9C7}"/>
              </a:ext>
            </a:extLst>
          </p:cNvPr>
          <p:cNvSpPr txBox="1"/>
          <p:nvPr/>
        </p:nvSpPr>
        <p:spPr>
          <a:xfrm rot="20789158">
            <a:off x="2856589" y="1393114"/>
            <a:ext cx="5313742" cy="707886"/>
          </a:xfrm>
          <a:prstGeom prst="rect">
            <a:avLst/>
          </a:prstGeom>
          <a:solidFill>
            <a:srgbClr val="FFFFFF">
              <a:alpha val="6588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40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De waterkringloop</a:t>
            </a:r>
          </a:p>
        </p:txBody>
      </p:sp>
    </p:spTree>
    <p:extLst>
      <p:ext uri="{BB962C8B-B14F-4D97-AF65-F5344CB8AC3E}">
        <p14:creationId xmlns:p14="http://schemas.microsoft.com/office/powerpoint/2010/main" val="94939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707EDBD0-87E1-4D2E-B92A-DE1EC629DF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9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FB7CA50-4649-4812-89A5-D4E889391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FFC000"/>
                </a:solidFill>
              </a:rPr>
              <a:t>Kijken wat er gebeurt?</a:t>
            </a:r>
          </a:p>
        </p:txBody>
      </p:sp>
      <p:pic>
        <p:nvPicPr>
          <p:cNvPr id="5" name="Proefje Verstening">
            <a:hlinkClick r:id="" action="ppaction://media"/>
            <a:extLst>
              <a:ext uri="{FF2B5EF4-FFF2-40B4-BE49-F238E27FC236}">
                <a16:creationId xmlns:a16="http://schemas.microsoft.com/office/drawing/2014/main" id="{E8A99328-8A8F-4128-ADFA-03ED045D77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0383" y="1444496"/>
            <a:ext cx="8752114" cy="49230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26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7BB81F3-FF6F-4BEB-975C-4FDB4AD6C4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F602DBA-EA38-426B-8063-0A38CC044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chemeClr val="bg1"/>
                </a:solidFill>
              </a:rPr>
              <a:t>Het regenwatersysteem</a:t>
            </a:r>
          </a:p>
        </p:txBody>
      </p:sp>
      <p:pic>
        <p:nvPicPr>
          <p:cNvPr id="7" name="Onlinemedia 6" title="De werking van het regenwatersysteem">
            <a:hlinkClick r:id="" action="ppaction://media"/>
            <a:extLst>
              <a:ext uri="{FF2B5EF4-FFF2-40B4-BE49-F238E27FC236}">
                <a16:creationId xmlns:a16="http://schemas.microsoft.com/office/drawing/2014/main" id="{D9B750D9-9F90-43B2-8EE3-7A7FD9A58094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46313" y="1825625"/>
            <a:ext cx="770096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1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BD9D022-ADD4-4D64-A3A4-32E66DE6C5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91" r="17186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E1AA9D6F-87FB-42B3-96C9-1A5DFA3092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28" t="1547" r="21424" b="1"/>
          <a:stretch/>
        </p:blipFill>
        <p:spPr>
          <a:xfrm>
            <a:off x="6143123" y="558958"/>
            <a:ext cx="5766502" cy="574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34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B2A9580-A5B1-4F7B-B324-6438FED31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44218"/>
            <a:ext cx="6500191" cy="5491163"/>
          </a:xfrm>
        </p:spPr>
        <p:txBody>
          <a:bodyPr>
            <a:noAutofit/>
          </a:bodyPr>
          <a:lstStyle/>
          <a:p>
            <a:r>
              <a:rPr lang="nl-NL" sz="2400" b="0" i="0" dirty="0">
                <a:effectLst/>
                <a:latin typeface="Arial" panose="020B0604020202020204" pitchFamily="34" charset="0"/>
              </a:rPr>
              <a:t>Wat gebeurt er met het regenwater voordat het gebruikt kan worden?</a:t>
            </a:r>
          </a:p>
          <a:p>
            <a:endParaRPr lang="nl-NL" sz="2400" b="0" i="0" dirty="0">
              <a:effectLst/>
              <a:latin typeface="Arial" panose="020B0604020202020204" pitchFamily="34" charset="0"/>
            </a:endParaRPr>
          </a:p>
          <a:p>
            <a:r>
              <a:rPr lang="nl-NL" sz="2400" b="0" i="0" dirty="0">
                <a:effectLst/>
                <a:latin typeface="Arial" panose="020B0604020202020204" pitchFamily="34" charset="0"/>
              </a:rPr>
              <a:t>Waarvoor wordt het regenwater gebruikt, dat opgevangen wordt? </a:t>
            </a:r>
          </a:p>
          <a:p>
            <a:endParaRPr lang="nl-NL" sz="2400" b="0" i="0" dirty="0">
              <a:effectLst/>
              <a:latin typeface="Arial" panose="020B0604020202020204" pitchFamily="34" charset="0"/>
            </a:endParaRPr>
          </a:p>
          <a:p>
            <a:r>
              <a:rPr lang="nl-NL" sz="2400" b="0" i="0" dirty="0">
                <a:effectLst/>
                <a:latin typeface="Arial" panose="020B0604020202020204" pitchFamily="34" charset="0"/>
              </a:rPr>
              <a:t>Welk onderdeel van het regenwatersysteem is nodig om het regenwater bij de wc’s te krijgen?</a:t>
            </a:r>
          </a:p>
          <a:p>
            <a:endParaRPr lang="nl-NL" sz="2400" b="0" i="0" dirty="0">
              <a:effectLst/>
              <a:latin typeface="Arial" panose="020B0604020202020204" pitchFamily="34" charset="0"/>
            </a:endParaRPr>
          </a:p>
          <a:p>
            <a:r>
              <a:rPr lang="nl-NL" sz="2400" b="0" i="0" dirty="0">
                <a:effectLst/>
                <a:latin typeface="Arial" panose="020B0604020202020204" pitchFamily="34" charset="0"/>
              </a:rPr>
              <a:t>Waar wordt het regenwater opgeslagen?</a:t>
            </a:r>
          </a:p>
          <a:p>
            <a:endParaRPr lang="nl-NL" sz="2400" b="0" i="0" dirty="0">
              <a:effectLst/>
              <a:latin typeface="Arial" panose="020B0604020202020204" pitchFamily="34" charset="0"/>
            </a:endParaRPr>
          </a:p>
          <a:p>
            <a:r>
              <a:rPr lang="nl-NL" sz="2400" b="0" i="0" dirty="0">
                <a:effectLst/>
                <a:latin typeface="Arial" panose="020B0604020202020204" pitchFamily="34" charset="0"/>
              </a:rPr>
              <a:t>Wat als de zak te vol wordt?</a:t>
            </a:r>
            <a:endParaRPr lang="nl-NL" sz="24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2454559-C206-4C32-B262-326E347218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072" t="1" r="30554" b="8986"/>
          <a:stretch/>
        </p:blipFill>
        <p:spPr>
          <a:xfrm>
            <a:off x="5824330" y="-1"/>
            <a:ext cx="6367670" cy="6867835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7124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E20A25-32E5-4335-B739-94BC15C71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637211"/>
          </a:xfrm>
          <a:solidFill>
            <a:srgbClr val="FFCC66"/>
          </a:solidFill>
        </p:spPr>
        <p:txBody>
          <a:bodyPr>
            <a:normAutofit/>
          </a:bodyPr>
          <a:lstStyle/>
          <a:p>
            <a:pPr algn="ctr"/>
            <a:r>
              <a:rPr lang="nl-NL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WC opdracht van de vorige les!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103587FD-9E35-491C-8C96-A2D0876650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8" b="93924" l="9961" r="89893">
                        <a14:foregroundMark x1="45361" y1="10069" x2="47266" y2="9028"/>
                        <a14:foregroundMark x1="25000" y1="89236" x2="32031" y2="92708"/>
                        <a14:foregroundMark x1="32031" y1="92708" x2="37061" y2="90451"/>
                        <a14:foregroundMark x1="49023" y1="91840" x2="60400" y2="93663"/>
                        <a14:foregroundMark x1="60400" y1="93663" x2="68164" y2="92274"/>
                        <a14:foregroundMark x1="40430" y1="51215" x2="40576" y2="50174"/>
                        <a14:foregroundMark x1="40918" y1="50521" x2="38281" y2="57031"/>
                        <a14:foregroundMark x1="38281" y1="57031" x2="42920" y2="58767"/>
                        <a14:foregroundMark x1="42920" y1="58767" x2="42627" y2="50781"/>
                        <a14:foregroundMark x1="42627" y1="50781" x2="39014" y2="50260"/>
                        <a14:foregroundMark x1="60059" y1="49045" x2="55469" y2="54774"/>
                        <a14:foregroundMark x1="55469" y1="54774" x2="59131" y2="61806"/>
                        <a14:foregroundMark x1="59131" y1="61806" x2="61572" y2="54427"/>
                        <a14:foregroundMark x1="61572" y1="54427" x2="60303" y2="48785"/>
                        <a14:foregroundMark x1="26270" y1="92795" x2="31641" y2="93924"/>
                        <a14:foregroundMark x1="31641" y1="93924" x2="33594" y2="93576"/>
                      </a14:backgroundRemoval>
                    </a14:imgEffect>
                  </a14:imgLayer>
                </a14:imgProps>
              </a:ext>
            </a:extLst>
          </a:blip>
          <a:srcRect l="20318" r="20672"/>
          <a:stretch/>
        </p:blipFill>
        <p:spPr>
          <a:xfrm>
            <a:off x="10302239" y="0"/>
            <a:ext cx="1715589" cy="163533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0DE4314-8B19-4F40-899B-92FAADAC43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8" b="93924" l="9961" r="89893">
                        <a14:foregroundMark x1="45361" y1="10069" x2="47266" y2="9028"/>
                        <a14:foregroundMark x1="25000" y1="89236" x2="32031" y2="92708"/>
                        <a14:foregroundMark x1="32031" y1="92708" x2="37061" y2="90451"/>
                        <a14:foregroundMark x1="49023" y1="91840" x2="60400" y2="93663"/>
                        <a14:foregroundMark x1="60400" y1="93663" x2="68164" y2="92274"/>
                        <a14:foregroundMark x1="40430" y1="51215" x2="40576" y2="50174"/>
                        <a14:foregroundMark x1="40918" y1="50521" x2="38281" y2="57031"/>
                        <a14:foregroundMark x1="38281" y1="57031" x2="42920" y2="58767"/>
                        <a14:foregroundMark x1="42920" y1="58767" x2="42627" y2="50781"/>
                        <a14:foregroundMark x1="42627" y1="50781" x2="39014" y2="50260"/>
                        <a14:foregroundMark x1="60059" y1="49045" x2="55469" y2="54774"/>
                        <a14:foregroundMark x1="55469" y1="54774" x2="59131" y2="61806"/>
                        <a14:foregroundMark x1="59131" y1="61806" x2="61572" y2="54427"/>
                        <a14:foregroundMark x1="61572" y1="54427" x2="60303" y2="48785"/>
                        <a14:foregroundMark x1="26270" y1="92795" x2="31641" y2="93924"/>
                        <a14:foregroundMark x1="31641" y1="93924" x2="33594" y2="93576"/>
                      </a14:backgroundRemoval>
                    </a14:imgEffect>
                  </a14:imgLayer>
                </a14:imgProps>
              </a:ext>
            </a:extLst>
          </a:blip>
          <a:srcRect l="20318" r="20672"/>
          <a:stretch/>
        </p:blipFill>
        <p:spPr>
          <a:xfrm>
            <a:off x="352696" y="0"/>
            <a:ext cx="1715589" cy="163533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36E8914-AF9D-4537-8CED-A137A0B46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285" y="1268963"/>
            <a:ext cx="7714246" cy="5456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352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6BF9F1-B11B-466D-95A7-B808BF868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WERKBLAD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7E9E0A2-96B1-42D4-8B38-76600ADBE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672" y="625151"/>
            <a:ext cx="4320656" cy="50679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292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illustratie, vectorafbeeldingen&#10;&#10;Automatisch gegenereerde beschrijving">
            <a:hlinkClick r:id="rId2"/>
            <a:extLst>
              <a:ext uri="{FF2B5EF4-FFF2-40B4-BE49-F238E27FC236}">
                <a16:creationId xmlns:a16="http://schemas.microsoft.com/office/drawing/2014/main" id="{9A0EC8C1-372B-40F9-ABFF-95A4C67036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84" y="221672"/>
            <a:ext cx="11403831" cy="6414655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94900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81447AE9-193E-4435-B3B0-6D127ED78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87" b="92980" l="9967" r="91030">
                        <a14:foregroundMark x1="12957" y1="19054" x2="20266" y2="12464"/>
                        <a14:foregroundMark x1="20266" y1="12464" x2="41528" y2="10172"/>
                        <a14:foregroundMark x1="41528" y1="10172" x2="61462" y2="11318"/>
                        <a14:foregroundMark x1="61462" y1="11318" x2="71429" y2="18625"/>
                        <a14:foregroundMark x1="71429" y1="18625" x2="65449" y2="23209"/>
                        <a14:foregroundMark x1="66113" y1="23782" x2="86711" y2="21060"/>
                        <a14:foregroundMark x1="86711" y1="21060" x2="81063" y2="10458"/>
                        <a14:foregroundMark x1="81063" y1="10458" x2="30250" y2="9344"/>
                        <a14:foregroundMark x1="16580" y1="13088" x2="13953" y2="14900"/>
                        <a14:foregroundMark x1="13953" y1="14900" x2="14334" y2="19008"/>
                        <a14:foregroundMark x1="14892" y1="22162" x2="36877" y2="30086"/>
                        <a14:foregroundMark x1="36877" y1="30086" x2="72093" y2="30659"/>
                        <a14:foregroundMark x1="72093" y1="30659" x2="86877" y2="24212"/>
                        <a14:foregroundMark x1="86877" y1="24212" x2="87375" y2="22779"/>
                        <a14:foregroundMark x1="75581" y1="11748" x2="62178" y2="9054"/>
                        <a14:foregroundMark x1="39230" y1="7751" x2="31127" y2="8004"/>
                        <a14:foregroundMark x1="17266" y1="12844" x2="14784" y2="18625"/>
                        <a14:foregroundMark x1="14784" y1="18625" x2="14784" y2="18625"/>
                        <a14:foregroundMark x1="19142" y1="12180" x2="13289" y2="17335"/>
                        <a14:foregroundMark x1="14842" y1="19722" x2="17110" y2="23209"/>
                        <a14:foregroundMark x1="13289" y1="17335" x2="14377" y2="19008"/>
                        <a14:foregroundMark x1="84053" y1="22206" x2="91030" y2="17622"/>
                        <a14:foregroundMark x1="91030" y1="17622" x2="85880" y2="11605"/>
                        <a14:foregroundMark x1="85880" y1="11605" x2="68258" y2="9384"/>
                        <a14:foregroundMark x1="80233" y1="9599" x2="72406" y2="8340"/>
                        <a14:foregroundMark x1="39162" y1="7847" x2="30877" y2="8387"/>
                        <a14:foregroundMark x1="30361" y1="9175" x2="30565" y2="9169"/>
                        <a14:foregroundMark x1="39297" y1="7657" x2="30966" y2="8250"/>
                        <a14:foregroundMark x1="16962" y1="12952" x2="12458" y2="15616"/>
                        <a14:foregroundMark x1="12458" y1="15616" x2="12086" y2="19043"/>
                        <a14:foregroundMark x1="11628" y1="79083" x2="18771" y2="85673"/>
                        <a14:foregroundMark x1="18771" y1="85673" x2="52159" y2="93266"/>
                        <a14:foregroundMark x1="52159" y1="93266" x2="75249" y2="89685"/>
                        <a14:foregroundMark x1="75249" y1="89685" x2="86932" y2="86020"/>
                        <a14:foregroundMark x1="88931" y1="83688" x2="89781" y2="81794"/>
                        <a14:foregroundMark x1="12270" y1="75791" x2="12292" y2="79799"/>
                        <a14:foregroundMark x1="11960" y1="17908" x2="11966" y2="19044"/>
                        <a14:foregroundMark x1="11628" y1="16762" x2="16096" y2="13259"/>
                        <a14:foregroundMark x1="30805" y1="8496" x2="39369" y2="7556"/>
                        <a14:foregroundMark x1="39735" y1="7044" x2="30979" y2="8229"/>
                        <a14:foregroundMark x1="90698" y1="18911" x2="90563" y2="20614"/>
                        <a14:backgroundMark x1="15116" y1="11461" x2="27243" y2="7163"/>
                        <a14:backgroundMark x1="14286" y1="10602" x2="31395" y2="7593"/>
                        <a14:backgroundMark x1="40365" y1="6160" x2="49668" y2="5731"/>
                        <a14:backgroundMark x1="49668" y1="5731" x2="73422" y2="7020"/>
                        <a14:backgroundMark x1="16611" y1="9026" x2="12458" y2="11605"/>
                        <a14:backgroundMark x1="91528" y1="20630" x2="90199" y2="78940"/>
                        <a14:backgroundMark x1="90199" y1="78940" x2="91362" y2="81232"/>
                        <a14:backgroundMark x1="86545" y1="86676" x2="90199" y2="85387"/>
                        <a14:backgroundMark x1="11296" y1="19054" x2="12458" y2="757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8625" y="-286479"/>
            <a:ext cx="6591300" cy="7642405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127C5B-CACC-4BB9-AA60-F21F6F7D1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762375"/>
            <a:ext cx="4943475" cy="2295525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Wie denkt het lesdoel te hebben behaald?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Wat ging goed deze les?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Wat vond je lastig?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Noem per lesdoel eens twee dingen die je geleerd hebt?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2FC2C628-76B3-4A09-B223-5EDAA9BCF33C}"/>
              </a:ext>
            </a:extLst>
          </p:cNvPr>
          <p:cNvSpPr txBox="1"/>
          <p:nvPr/>
        </p:nvSpPr>
        <p:spPr>
          <a:xfrm>
            <a:off x="7093783" y="4851018"/>
            <a:ext cx="44021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nl-NL" sz="2400" dirty="0">
              <a:solidFill>
                <a:srgbClr val="00B05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nl-NL" sz="2400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 volgende les gaat over: </a:t>
            </a:r>
          </a:p>
          <a:p>
            <a:pPr algn="ctr"/>
            <a:r>
              <a:rPr lang="nl-NL" sz="24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Nederland en duurzaamheid</a:t>
            </a:r>
          </a:p>
          <a:p>
            <a:pPr algn="ctr"/>
            <a:endParaRPr lang="nl-NL" sz="2400" dirty="0">
              <a:solidFill>
                <a:srgbClr val="00B05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0471693A-D0D8-4411-BDEB-886392EA7A02}"/>
              </a:ext>
            </a:extLst>
          </p:cNvPr>
          <p:cNvSpPr txBox="1">
            <a:spLocks/>
          </p:cNvSpPr>
          <p:nvPr/>
        </p:nvSpPr>
        <p:spPr>
          <a:xfrm>
            <a:off x="5933662" y="555739"/>
            <a:ext cx="6172200" cy="29229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buFont typeface="Arial" panose="020B0604020202020204" pitchFamily="34" charset="0"/>
              <a:buNone/>
            </a:pPr>
            <a:r>
              <a:rPr lang="nl-NL" sz="2000" b="1" dirty="0"/>
              <a:t>1: </a:t>
            </a:r>
            <a:r>
              <a:rPr lang="nl-NL" sz="2000" dirty="0"/>
              <a:t>Aan het einde van de les weet ik wat verstening (ruimtelijke ordening) inhoudt en wat daar de gevolgen van zijn.</a:t>
            </a:r>
          </a:p>
          <a:p>
            <a:pPr fontAlgn="base"/>
            <a:endParaRPr lang="nl-NL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000" b="1" dirty="0"/>
              <a:t>2: </a:t>
            </a:r>
            <a:r>
              <a:rPr lang="nl-NL" sz="2000" dirty="0"/>
              <a:t>Aan het einde van de les weet ik wat de invloed van verstening is op het riool. Dit kunnen zij uitleggen.</a:t>
            </a:r>
            <a:r>
              <a:rPr lang="nl-NL" sz="2000" b="1" dirty="0"/>
              <a:t> </a:t>
            </a:r>
          </a:p>
          <a:p>
            <a:endParaRPr lang="nl-NL" sz="20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2000" b="1" dirty="0"/>
              <a:t>3: </a:t>
            </a:r>
            <a:r>
              <a:rPr lang="nl-NL" sz="2000" dirty="0"/>
              <a:t>Aan het einde van de les weet ik het nut is en kan ik de werking van het systeem uitleggen.</a:t>
            </a:r>
          </a:p>
        </p:txBody>
      </p:sp>
    </p:spTree>
    <p:extLst>
      <p:ext uri="{BB962C8B-B14F-4D97-AF65-F5344CB8AC3E}">
        <p14:creationId xmlns:p14="http://schemas.microsoft.com/office/powerpoint/2010/main" val="194874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CAD39464-4CDC-41FE-AC4F-FE8D1D75D6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70165EB-76E1-4290-AACF-CF46609CB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4" y="626828"/>
            <a:ext cx="11176989" cy="6231172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508DE7A2-9484-4DAE-BF0A-22B22300A852}"/>
              </a:ext>
            </a:extLst>
          </p:cNvPr>
          <p:cNvSpPr txBox="1"/>
          <p:nvPr/>
        </p:nvSpPr>
        <p:spPr>
          <a:xfrm>
            <a:off x="5142296" y="3248632"/>
            <a:ext cx="17083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</a:p>
          <a:p>
            <a:pPr algn="ctr"/>
            <a:r>
              <a:rPr lang="nl-NL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duurzaamheid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9D0E5414-9E01-4A62-9416-28F27AC69151}"/>
              </a:ext>
            </a:extLst>
          </p:cNvPr>
          <p:cNvSpPr txBox="1">
            <a:spLocks/>
          </p:cNvSpPr>
          <p:nvPr/>
        </p:nvSpPr>
        <p:spPr>
          <a:xfrm>
            <a:off x="739377" y="0"/>
            <a:ext cx="10878447" cy="8447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dirty="0">
                <a:latin typeface="Aharoni" panose="02010803020104030203" pitchFamily="2" charset="-79"/>
                <a:cs typeface="Aharoni" panose="02010803020104030203" pitchFamily="2" charset="-79"/>
              </a:rPr>
              <a:t>Wat </a:t>
            </a:r>
            <a:r>
              <a:rPr lang="en-US" sz="4800" dirty="0" err="1">
                <a:latin typeface="Aharoni" panose="02010803020104030203" pitchFamily="2" charset="-79"/>
                <a:cs typeface="Aharoni" panose="02010803020104030203" pitchFamily="2" charset="-79"/>
              </a:rPr>
              <a:t>weet</a:t>
            </a:r>
            <a:r>
              <a:rPr lang="en-US" sz="48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800" dirty="0" err="1">
                <a:latin typeface="Aharoni" panose="02010803020104030203" pitchFamily="2" charset="-79"/>
                <a:cs typeface="Aharoni" panose="02010803020104030203" pitchFamily="2" charset="-79"/>
              </a:rPr>
              <a:t>jij</a:t>
            </a:r>
            <a:r>
              <a:rPr lang="en-US" sz="48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800" dirty="0" err="1">
                <a:latin typeface="Aharoni" panose="02010803020104030203" pitchFamily="2" charset="-79"/>
                <a:cs typeface="Aharoni" panose="02010803020104030203" pitchFamily="2" charset="-79"/>
              </a:rPr>
              <a:t>nog</a:t>
            </a:r>
            <a:r>
              <a:rPr lang="en-US" sz="4800" dirty="0">
                <a:latin typeface="Aharoni" panose="02010803020104030203" pitchFamily="2" charset="-79"/>
                <a:cs typeface="Aharoni" panose="02010803020104030203" pitchFamily="2" charset="-79"/>
              </a:rPr>
              <a:t> van de </a:t>
            </a:r>
            <a:r>
              <a:rPr lang="en-US" sz="4800" dirty="0" err="1">
                <a:latin typeface="Aharoni" panose="02010803020104030203" pitchFamily="2" charset="-79"/>
                <a:cs typeface="Aharoni" panose="02010803020104030203" pitchFamily="2" charset="-79"/>
              </a:rPr>
              <a:t>vorige</a:t>
            </a:r>
            <a:r>
              <a:rPr lang="en-US" sz="4800" dirty="0">
                <a:latin typeface="Aharoni" panose="02010803020104030203" pitchFamily="2" charset="-79"/>
                <a:cs typeface="Aharoni" panose="02010803020104030203" pitchFamily="2" charset="-79"/>
              </a:rPr>
              <a:t> les?</a:t>
            </a:r>
          </a:p>
        </p:txBody>
      </p:sp>
    </p:spTree>
    <p:extLst>
      <p:ext uri="{BB962C8B-B14F-4D97-AF65-F5344CB8AC3E}">
        <p14:creationId xmlns:p14="http://schemas.microsoft.com/office/powerpoint/2010/main" val="737920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3B46E7FA-5010-47BF-9D83-BCF983FF29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40808" r="487" b="6234"/>
          <a:stretch/>
        </p:blipFill>
        <p:spPr>
          <a:xfrm>
            <a:off x="-122916" y="0"/>
            <a:ext cx="12195646" cy="6858000"/>
          </a:xfrm>
          <a:prstGeom prst="rect">
            <a:avLst/>
          </a:prstGeom>
        </p:spPr>
      </p:pic>
      <p:sp>
        <p:nvSpPr>
          <p:cNvPr id="12" name="Ster: 16 punten 11">
            <a:extLst>
              <a:ext uri="{FF2B5EF4-FFF2-40B4-BE49-F238E27FC236}">
                <a16:creationId xmlns:a16="http://schemas.microsoft.com/office/drawing/2014/main" id="{A6066A9A-7740-4D35-A8AE-C5A3D74DCAFB}"/>
              </a:ext>
            </a:extLst>
          </p:cNvPr>
          <p:cNvSpPr/>
          <p:nvPr/>
        </p:nvSpPr>
        <p:spPr>
          <a:xfrm rot="806780">
            <a:off x="6679094" y="3230217"/>
            <a:ext cx="3578087" cy="2773017"/>
          </a:xfrm>
          <a:prstGeom prst="star16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dirty="0">
                <a:solidFill>
                  <a:schemeClr val="accent2">
                    <a:lumMod val="75000"/>
                  </a:schemeClr>
                </a:solidFill>
                <a:latin typeface="Broadway" panose="04040905080B02020502" pitchFamily="82" charset="0"/>
                <a:cs typeface="Aharoni" panose="02010803020104030203" pitchFamily="2" charset="-79"/>
              </a:rPr>
              <a:t>Komt ook bij jullie op school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E4C1E3-1325-46F9-9F89-5154AF16A4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19571" y="4842137"/>
            <a:ext cx="5025025" cy="1188397"/>
          </a:xfrm>
          <a:noFill/>
        </p:spPr>
        <p:txBody>
          <a:bodyPr>
            <a:noAutofit/>
          </a:bodyPr>
          <a:lstStyle/>
          <a:p>
            <a:r>
              <a:rPr lang="nl-N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Les 2: </a:t>
            </a:r>
            <a:br>
              <a:rPr lang="nl-NL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nl-NL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Het regenwater systeem</a:t>
            </a:r>
          </a:p>
        </p:txBody>
      </p:sp>
    </p:spTree>
    <p:extLst>
      <p:ext uri="{BB962C8B-B14F-4D97-AF65-F5344CB8AC3E}">
        <p14:creationId xmlns:p14="http://schemas.microsoft.com/office/powerpoint/2010/main" val="57669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0129D2-6EA6-4C8C-AEE8-92299B2C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/>
                <a:cs typeface="Aharoni"/>
              </a:rPr>
              <a:t>Wat ga ik vandaag leren?</a:t>
            </a:r>
            <a:b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nl-NL" sz="2800" i="1" dirty="0"/>
              <a:t>(lesdoelen)</a:t>
            </a:r>
            <a:endParaRPr lang="nl-NL" i="1" dirty="0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05925EB8-3772-4D25-95BB-0DAC7C035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6183"/>
            <a:ext cx="10515600" cy="406078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fontAlgn="base">
              <a:buNone/>
            </a:pPr>
            <a:r>
              <a:rPr lang="nl-NL" b="1" dirty="0"/>
              <a:t>1: </a:t>
            </a:r>
            <a:r>
              <a:rPr lang="nl-NL" dirty="0"/>
              <a:t>Aan het einde van de les weet ik wat verstening (ruimtelijke ordening) inhoudt en wat daar de gevolgen van zijn.</a:t>
            </a:r>
          </a:p>
          <a:p>
            <a:pPr fontAlgn="base"/>
            <a:endParaRPr lang="nl-NL" dirty="0"/>
          </a:p>
          <a:p>
            <a:pPr marL="0" indent="0">
              <a:buNone/>
            </a:pPr>
            <a:r>
              <a:rPr lang="nl-NL" b="1" dirty="0"/>
              <a:t>2: </a:t>
            </a:r>
            <a:r>
              <a:rPr lang="nl-NL" dirty="0"/>
              <a:t>Aan het einde van de les weet ik wat de invloed van verstening is op het riool. Dit kan ik uitleggen.</a:t>
            </a:r>
            <a:r>
              <a:rPr lang="nl-NL" b="1" dirty="0"/>
              <a:t> </a:t>
            </a:r>
          </a:p>
          <a:p>
            <a:endParaRPr lang="nl-NL" b="1" dirty="0"/>
          </a:p>
          <a:p>
            <a:pPr marL="0" indent="0">
              <a:buNone/>
            </a:pPr>
            <a:r>
              <a:rPr lang="nl-NL" b="1" dirty="0"/>
              <a:t>3: </a:t>
            </a:r>
            <a:r>
              <a:rPr lang="nl-NL" dirty="0"/>
              <a:t>Aan het einde van de les weet ik het nut is van het systeem en kan ik de werking van het systeem uitleggen.</a:t>
            </a:r>
          </a:p>
        </p:txBody>
      </p:sp>
    </p:spTree>
    <p:extLst>
      <p:ext uri="{BB962C8B-B14F-4D97-AF65-F5344CB8AC3E}">
        <p14:creationId xmlns:p14="http://schemas.microsoft.com/office/powerpoint/2010/main" val="1177464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531EF2-46AF-47EF-BB4C-0884DA71B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938" y="168965"/>
            <a:ext cx="10296939" cy="1649762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dirty="0">
                <a:solidFill>
                  <a:srgbClr val="FFFFFF"/>
                </a:solidFill>
              </a:rPr>
              <a:t>Buurman A &amp; Buurman B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over </a:t>
            </a:r>
            <a:r>
              <a:rPr lang="en-US" err="1">
                <a:solidFill>
                  <a:srgbClr val="FFFFFF"/>
                </a:solidFill>
              </a:rPr>
              <a:t>verstening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sz="2200" baseline="30000" dirty="0">
                <a:solidFill>
                  <a:srgbClr val="FFFFFF"/>
                </a:solidFill>
              </a:rPr>
              <a:t>(</a:t>
            </a:r>
            <a:r>
              <a:rPr lang="en-US" sz="2200" baseline="30000" err="1">
                <a:solidFill>
                  <a:srgbClr val="FFFFFF"/>
                </a:solidFill>
              </a:rPr>
              <a:t>ruimtelijke</a:t>
            </a:r>
            <a:r>
              <a:rPr lang="en-US" sz="2200" baseline="30000" dirty="0">
                <a:solidFill>
                  <a:srgbClr val="FFFFFF"/>
                </a:solidFill>
              </a:rPr>
              <a:t> </a:t>
            </a:r>
            <a:r>
              <a:rPr lang="en-US" sz="2200" baseline="30000" err="1">
                <a:solidFill>
                  <a:srgbClr val="FFFFFF"/>
                </a:solidFill>
              </a:rPr>
              <a:t>ordening</a:t>
            </a:r>
            <a:r>
              <a:rPr lang="en-US" sz="2200" baseline="30000" dirty="0">
                <a:solidFill>
                  <a:srgbClr val="FFFFFF"/>
                </a:solidFill>
              </a:rPr>
              <a:t>)</a:t>
            </a:r>
            <a:br>
              <a:rPr lang="en-US" dirty="0">
                <a:solidFill>
                  <a:srgbClr val="FFFFFF"/>
                </a:solidFill>
              </a:rPr>
            </a:br>
            <a:endParaRPr lang="en-US" sz="1100">
              <a:solidFill>
                <a:srgbClr val="FFFFFF"/>
              </a:solidFill>
              <a:cs typeface="Calibri Light"/>
            </a:endParaRPr>
          </a:p>
        </p:txBody>
      </p:sp>
      <p:pic>
        <p:nvPicPr>
          <p:cNvPr id="5" name="Onlinemedia 3" title="Animatie klimaatadaptatie">
            <a:hlinkClick r:id="" action="ppaction://media"/>
            <a:extLst>
              <a:ext uri="{FF2B5EF4-FFF2-40B4-BE49-F238E27FC236}">
                <a16:creationId xmlns:a16="http://schemas.microsoft.com/office/drawing/2014/main" id="{0D4053C9-0F55-4A10-9BCB-985F1411F94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39056" y="2387121"/>
            <a:ext cx="5713888" cy="32283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3713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9F4466A-02E9-46E7-BE27-449A70BB99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02" b="8000"/>
          <a:stretch/>
        </p:blipFill>
        <p:spPr>
          <a:xfrm>
            <a:off x="938724" y="149087"/>
            <a:ext cx="10195647" cy="4891851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D31E80E0-D23A-4392-A407-C941E00AA744}"/>
              </a:ext>
            </a:extLst>
          </p:cNvPr>
          <p:cNvSpPr txBox="1"/>
          <p:nvPr/>
        </p:nvSpPr>
        <p:spPr>
          <a:xfrm>
            <a:off x="2167581" y="5108948"/>
            <a:ext cx="878780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0" dirty="0">
                <a:solidFill>
                  <a:srgbClr val="FFCC66"/>
                </a:solidFill>
                <a:effectLst/>
                <a:latin typeface="Arial" panose="020B0604020202020204" pitchFamily="34" charset="0"/>
              </a:rPr>
              <a:t>Wat konden we zien op het filmpje?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0" dirty="0">
                <a:solidFill>
                  <a:srgbClr val="FFCC66"/>
                </a:solidFill>
                <a:effectLst/>
                <a:latin typeface="Arial" panose="020B0604020202020204" pitchFamily="34" charset="0"/>
              </a:rPr>
              <a:t>Waar ging het water van buurman A naar toe?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0" dirty="0">
                <a:solidFill>
                  <a:srgbClr val="FFCC66"/>
                </a:solidFill>
                <a:effectLst/>
                <a:latin typeface="Arial" panose="020B0604020202020204" pitchFamily="34" charset="0"/>
              </a:rPr>
              <a:t>Waar ging het water van buurman B naar toe?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0" dirty="0">
                <a:solidFill>
                  <a:srgbClr val="FFCC66"/>
                </a:solidFill>
                <a:effectLst/>
                <a:latin typeface="Arial" panose="020B0604020202020204" pitchFamily="34" charset="0"/>
              </a:rPr>
              <a:t>Welke buurman was duurzamer?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i="0" dirty="0">
                <a:solidFill>
                  <a:srgbClr val="FFCC66"/>
                </a:solidFill>
                <a:effectLst/>
                <a:latin typeface="Arial" panose="020B0604020202020204" pitchFamily="34" charset="0"/>
              </a:rPr>
              <a:t>Wie van jullie heeft er een groen dak, waterton of een tuin zonder tegels?</a:t>
            </a:r>
            <a:endParaRPr lang="nl-NL" b="1" dirty="0">
              <a:solidFill>
                <a:srgbClr val="FFCC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56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4D3D850-2041-4B7C-AED9-54DA385B1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DC28DFC-5F7E-45F7-8782-973093869D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329" r="22560" b="-1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9C0A92C5-FECE-4FB0-9A2D-6A4C35448A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455" r="30545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B497CCB5-5FC2-473C-AFCC-2430CEF1D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409915" y="1742916"/>
            <a:ext cx="3372170" cy="337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ame 21">
            <a:extLst>
              <a:ext uri="{FF2B5EF4-FFF2-40B4-BE49-F238E27FC236}">
                <a16:creationId xmlns:a16="http://schemas.microsoft.com/office/drawing/2014/main" id="{599C8C75-BFDF-44E7-A028-EEB5EDD58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3971277" y="1304278"/>
            <a:ext cx="4249446" cy="4249444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038F0E-0D76-4AEF-8E97-19244E5B3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6605" y="2761554"/>
            <a:ext cx="4354285" cy="134572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b="1" u="sng" kern="1200" dirty="0" err="1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Verstening</a:t>
            </a:r>
            <a:r>
              <a:rPr lang="en-US" sz="6600" b="1" u="sng" kern="1200" dirty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br>
              <a:rPr lang="en-US" sz="2800" b="1" kern="1200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000" b="1" kern="12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sz="2000" b="1" kern="12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ruimtelijke</a:t>
            </a:r>
            <a:r>
              <a:rPr lang="en-US" sz="2000" b="1" kern="12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b="1" kern="12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ordening</a:t>
            </a:r>
            <a:r>
              <a:rPr lang="en-US" sz="2000" b="1" kern="12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)</a:t>
            </a:r>
            <a:endParaRPr lang="en-US" sz="2800" b="1" kern="1200" dirty="0">
              <a:solidFill>
                <a:schemeClr val="bg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7074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18">
            <a:extLst>
              <a:ext uri="{FF2B5EF4-FFF2-40B4-BE49-F238E27FC236}">
                <a16:creationId xmlns:a16="http://schemas.microsoft.com/office/drawing/2014/main" id="{DA700938-8AE8-4C96-BD46-31609E2E52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B555405-CACA-4703-9563-7444FE8D9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641" y="4473679"/>
            <a:ext cx="9552558" cy="123325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100" b="1" dirty="0" err="1">
                <a:solidFill>
                  <a:srgbClr val="FFC000"/>
                </a:solidFill>
              </a:rPr>
              <a:t>Proefje</a:t>
            </a:r>
            <a:r>
              <a:rPr lang="en-US" sz="4100" b="1" dirty="0">
                <a:solidFill>
                  <a:srgbClr val="FFC000"/>
                </a:solidFill>
              </a:rPr>
              <a:t> </a:t>
            </a:r>
            <a:r>
              <a:rPr lang="en-US" sz="4100" b="1" dirty="0" err="1">
                <a:solidFill>
                  <a:srgbClr val="FFC000"/>
                </a:solidFill>
              </a:rPr>
              <a:t>verstening</a:t>
            </a:r>
            <a:r>
              <a:rPr lang="en-US" sz="4100" b="1" dirty="0">
                <a:solidFill>
                  <a:srgbClr val="FFC000"/>
                </a:solidFill>
              </a:rPr>
              <a:t> </a:t>
            </a:r>
            <a:r>
              <a:rPr lang="en-US" sz="1600" b="1" dirty="0">
                <a:solidFill>
                  <a:srgbClr val="FFC000"/>
                </a:solidFill>
              </a:rPr>
              <a:t>(</a:t>
            </a:r>
            <a:r>
              <a:rPr lang="en-US" sz="1600" b="1" dirty="0" err="1">
                <a:solidFill>
                  <a:srgbClr val="FFC000"/>
                </a:solidFill>
              </a:rPr>
              <a:t>ruimtelijke</a:t>
            </a:r>
            <a:r>
              <a:rPr lang="en-US" sz="1600" b="1" dirty="0">
                <a:solidFill>
                  <a:srgbClr val="FFC000"/>
                </a:solidFill>
              </a:rPr>
              <a:t> </a:t>
            </a:r>
            <a:r>
              <a:rPr lang="en-US" sz="1600" b="1" dirty="0" err="1">
                <a:solidFill>
                  <a:srgbClr val="FFC000"/>
                </a:solidFill>
              </a:rPr>
              <a:t>ordening</a:t>
            </a:r>
            <a:r>
              <a:rPr lang="en-US" sz="1600" b="1" dirty="0">
                <a:solidFill>
                  <a:srgbClr val="FFC000"/>
                </a:solidFill>
              </a:rPr>
              <a:t>) </a:t>
            </a:r>
            <a:endParaRPr lang="en-US" sz="4100" b="1" dirty="0">
              <a:solidFill>
                <a:srgbClr val="FFC000"/>
              </a:solidFill>
            </a:endParaRPr>
          </a:p>
        </p:txBody>
      </p:sp>
      <p:pic>
        <p:nvPicPr>
          <p:cNvPr id="7" name="Graphic 6" descr="Gebarentaal">
            <a:hlinkClick r:id="rId3" action="ppaction://hlinksldjump"/>
            <a:extLst>
              <a:ext uri="{FF2B5EF4-FFF2-40B4-BE49-F238E27FC236}">
                <a16:creationId xmlns:a16="http://schemas.microsoft.com/office/drawing/2014/main" id="{6BBC981A-C9D5-49A8-882F-BE24CC63ED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48248" y="1016001"/>
            <a:ext cx="3027870" cy="3027870"/>
          </a:xfrm>
          <a:prstGeom prst="rect">
            <a:avLst/>
          </a:prstGeom>
        </p:spPr>
      </p:pic>
      <p:pic>
        <p:nvPicPr>
          <p:cNvPr id="5" name="Tijdelijke aanduiding voor inhoud 4" descr="Videocamera">
            <a:hlinkClick r:id="rId6" action="ppaction://hlinksldjump"/>
            <a:extLst>
              <a:ext uri="{FF2B5EF4-FFF2-40B4-BE49-F238E27FC236}">
                <a16:creationId xmlns:a16="http://schemas.microsoft.com/office/drawing/2014/main" id="{D1F622EB-BC9B-4F92-9FA1-5523FE68AE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95548" y="995767"/>
            <a:ext cx="3048103" cy="304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76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>
            <a:extLst>
              <a:ext uri="{FF2B5EF4-FFF2-40B4-BE49-F238E27FC236}">
                <a16:creationId xmlns:a16="http://schemas.microsoft.com/office/drawing/2014/main" id="{D6B60466-B79E-4CB7-BD1D-E0ECC672D2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FB7CA50-4649-4812-89A5-D4E889391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>
                <a:solidFill>
                  <a:srgbClr val="FFC000"/>
                </a:solidFill>
              </a:rPr>
              <a:t>Kijken wat er gebeurt?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1A9F548B-0E0C-43B1-9898-C7CF7D3362B7}"/>
              </a:ext>
            </a:extLst>
          </p:cNvPr>
          <p:cNvSpPr/>
          <p:nvPr/>
        </p:nvSpPr>
        <p:spPr>
          <a:xfrm>
            <a:off x="2167076" y="3281219"/>
            <a:ext cx="2308671" cy="486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Stoep tegel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3112BD0F-A282-4F11-86AF-7CAB9C6A3A4E}"/>
              </a:ext>
            </a:extLst>
          </p:cNvPr>
          <p:cNvSpPr/>
          <p:nvPr/>
        </p:nvSpPr>
        <p:spPr>
          <a:xfrm>
            <a:off x="7102866" y="3261089"/>
            <a:ext cx="2308671" cy="5556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zand</a:t>
            </a:r>
          </a:p>
        </p:txBody>
      </p:sp>
      <p:sp>
        <p:nvSpPr>
          <p:cNvPr id="6" name="Traan 5">
            <a:extLst>
              <a:ext uri="{FF2B5EF4-FFF2-40B4-BE49-F238E27FC236}">
                <a16:creationId xmlns:a16="http://schemas.microsoft.com/office/drawing/2014/main" id="{3809DB7C-F764-4F24-A0CC-E6CE06D154DC}"/>
              </a:ext>
            </a:extLst>
          </p:cNvPr>
          <p:cNvSpPr/>
          <p:nvPr/>
        </p:nvSpPr>
        <p:spPr>
          <a:xfrm rot="18921973">
            <a:off x="2604535" y="2849205"/>
            <a:ext cx="298879" cy="30527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raan 6">
            <a:extLst>
              <a:ext uri="{FF2B5EF4-FFF2-40B4-BE49-F238E27FC236}">
                <a16:creationId xmlns:a16="http://schemas.microsoft.com/office/drawing/2014/main" id="{46DF03EE-E56F-4AC4-BFFD-672C13764BBC}"/>
              </a:ext>
            </a:extLst>
          </p:cNvPr>
          <p:cNvSpPr/>
          <p:nvPr/>
        </p:nvSpPr>
        <p:spPr>
          <a:xfrm rot="18921973">
            <a:off x="3460268" y="2846934"/>
            <a:ext cx="298879" cy="30527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raan 7">
            <a:extLst>
              <a:ext uri="{FF2B5EF4-FFF2-40B4-BE49-F238E27FC236}">
                <a16:creationId xmlns:a16="http://schemas.microsoft.com/office/drawing/2014/main" id="{63716282-B8F5-4783-9C6F-2196849B7D0A}"/>
              </a:ext>
            </a:extLst>
          </p:cNvPr>
          <p:cNvSpPr/>
          <p:nvPr/>
        </p:nvSpPr>
        <p:spPr>
          <a:xfrm rot="18921973">
            <a:off x="3033102" y="2421981"/>
            <a:ext cx="298879" cy="30527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raan 8">
            <a:extLst>
              <a:ext uri="{FF2B5EF4-FFF2-40B4-BE49-F238E27FC236}">
                <a16:creationId xmlns:a16="http://schemas.microsoft.com/office/drawing/2014/main" id="{5AF6AA6D-A608-4505-A168-8A50FA93EB91}"/>
              </a:ext>
            </a:extLst>
          </p:cNvPr>
          <p:cNvSpPr/>
          <p:nvPr/>
        </p:nvSpPr>
        <p:spPr>
          <a:xfrm rot="18921973">
            <a:off x="3887434" y="2421981"/>
            <a:ext cx="298879" cy="30527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raan 9">
            <a:extLst>
              <a:ext uri="{FF2B5EF4-FFF2-40B4-BE49-F238E27FC236}">
                <a16:creationId xmlns:a16="http://schemas.microsoft.com/office/drawing/2014/main" id="{D8C98B42-215A-4836-AA64-A12F324CD958}"/>
              </a:ext>
            </a:extLst>
          </p:cNvPr>
          <p:cNvSpPr/>
          <p:nvPr/>
        </p:nvSpPr>
        <p:spPr>
          <a:xfrm rot="18921973">
            <a:off x="8321345" y="2849206"/>
            <a:ext cx="298879" cy="30527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raan 10">
            <a:extLst>
              <a:ext uri="{FF2B5EF4-FFF2-40B4-BE49-F238E27FC236}">
                <a16:creationId xmlns:a16="http://schemas.microsoft.com/office/drawing/2014/main" id="{3508FE30-F22E-4926-9DF1-E77885A71A2D}"/>
              </a:ext>
            </a:extLst>
          </p:cNvPr>
          <p:cNvSpPr/>
          <p:nvPr/>
        </p:nvSpPr>
        <p:spPr>
          <a:xfrm rot="18921973">
            <a:off x="7894179" y="2421982"/>
            <a:ext cx="298879" cy="30527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2" name="Traan 11">
            <a:extLst>
              <a:ext uri="{FF2B5EF4-FFF2-40B4-BE49-F238E27FC236}">
                <a16:creationId xmlns:a16="http://schemas.microsoft.com/office/drawing/2014/main" id="{3A1D8F25-F336-4CA3-AA50-346423917760}"/>
              </a:ext>
            </a:extLst>
          </p:cNvPr>
          <p:cNvSpPr/>
          <p:nvPr/>
        </p:nvSpPr>
        <p:spPr>
          <a:xfrm rot="18921973">
            <a:off x="7467013" y="2849206"/>
            <a:ext cx="298879" cy="30527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raan 12">
            <a:extLst>
              <a:ext uri="{FF2B5EF4-FFF2-40B4-BE49-F238E27FC236}">
                <a16:creationId xmlns:a16="http://schemas.microsoft.com/office/drawing/2014/main" id="{5ED59A51-ADB0-4A20-90BE-76827D01C10D}"/>
              </a:ext>
            </a:extLst>
          </p:cNvPr>
          <p:cNvSpPr/>
          <p:nvPr/>
        </p:nvSpPr>
        <p:spPr>
          <a:xfrm rot="18921973">
            <a:off x="8748511" y="2421982"/>
            <a:ext cx="298879" cy="30527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24EE9660-AD91-4A0B-B60A-5E8C1F078D75}"/>
              </a:ext>
            </a:extLst>
          </p:cNvPr>
          <p:cNvSpPr txBox="1"/>
          <p:nvPr/>
        </p:nvSpPr>
        <p:spPr>
          <a:xfrm>
            <a:off x="7616452" y="1594402"/>
            <a:ext cx="1258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proefje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6ADCCD6-4C3C-4825-936C-4AE792CACBF8}"/>
              </a:ext>
            </a:extLst>
          </p:cNvPr>
          <p:cNvSpPr txBox="1"/>
          <p:nvPr/>
        </p:nvSpPr>
        <p:spPr>
          <a:xfrm>
            <a:off x="2553490" y="1542161"/>
            <a:ext cx="1258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proefje</a:t>
            </a:r>
          </a:p>
        </p:txBody>
      </p:sp>
    </p:spTree>
    <p:extLst>
      <p:ext uri="{BB962C8B-B14F-4D97-AF65-F5344CB8AC3E}">
        <p14:creationId xmlns:p14="http://schemas.microsoft.com/office/powerpoint/2010/main" val="50997971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4C34654E6F1648BE502BB078E14F0B" ma:contentTypeVersion="8" ma:contentTypeDescription="Create a new document." ma:contentTypeScope="" ma:versionID="35f54e5196c44c249d2545b87798d3db">
  <xsd:schema xmlns:xsd="http://www.w3.org/2001/XMLSchema" xmlns:xs="http://www.w3.org/2001/XMLSchema" xmlns:p="http://schemas.microsoft.com/office/2006/metadata/properties" xmlns:ns2="f828e317-503d-4bdf-8fbc-3833a05d42e6" targetNamespace="http://schemas.microsoft.com/office/2006/metadata/properties" ma:root="true" ma:fieldsID="7d3d677b98faaa23dda0fb3e97cc9719" ns2:_="">
    <xsd:import namespace="f828e317-503d-4bdf-8fbc-3833a05d42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28e317-503d-4bdf-8fbc-3833a05d42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77BC16-E899-4E8D-8A0D-4BEFE03A323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F4ECF6B-4003-4054-9AF7-BE9A2517D0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9AD840C-9678-4E5D-99FE-27F54E7624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828e317-503d-4bdf-8fbc-3833a05d42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395</Words>
  <Application>Microsoft Office PowerPoint</Application>
  <PresentationFormat>Breedbeeld</PresentationFormat>
  <Paragraphs>53</Paragraphs>
  <Slides>17</Slides>
  <Notes>0</Notes>
  <HiddenSlides>2</HiddenSlides>
  <MMClips>3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3" baseType="lpstr">
      <vt:lpstr>Aharoni</vt:lpstr>
      <vt:lpstr>Arial</vt:lpstr>
      <vt:lpstr>Broadway</vt:lpstr>
      <vt:lpstr>Calibri</vt:lpstr>
      <vt:lpstr>Calibri Light</vt:lpstr>
      <vt:lpstr>Kantoorthema</vt:lpstr>
      <vt:lpstr>De vorige les?! </vt:lpstr>
      <vt:lpstr>PowerPoint-presentatie</vt:lpstr>
      <vt:lpstr>Les 2:  Het regenwater systeem</vt:lpstr>
      <vt:lpstr>Wat ga ik vandaag leren? (lesdoelen)</vt:lpstr>
      <vt:lpstr>Buurman A &amp; Buurman B over verstening (ruimtelijke ordening) </vt:lpstr>
      <vt:lpstr>PowerPoint-presentatie</vt:lpstr>
      <vt:lpstr>Verstening  (ruimtelijke ordening)</vt:lpstr>
      <vt:lpstr>Proefje verstening (ruimtelijke ordening) </vt:lpstr>
      <vt:lpstr>Kijken wat er gebeurt?</vt:lpstr>
      <vt:lpstr>Kijken wat er gebeurt?</vt:lpstr>
      <vt:lpstr>Het regenwatersysteem</vt:lpstr>
      <vt:lpstr>PowerPoint-presentatie</vt:lpstr>
      <vt:lpstr>PowerPoint-presentatie</vt:lpstr>
      <vt:lpstr>WC opdracht van de vorige les!</vt:lpstr>
      <vt:lpstr>WERKBLAD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2:  het regenwater systeem</dc:title>
  <dc:creator>Myreille Tammenga</dc:creator>
  <cp:lastModifiedBy>Ruben Nijenhuis</cp:lastModifiedBy>
  <cp:revision>46</cp:revision>
  <dcterms:created xsi:type="dcterms:W3CDTF">2021-05-29T14:06:13Z</dcterms:created>
  <dcterms:modified xsi:type="dcterms:W3CDTF">2021-06-29T16:50:24Z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0x010100B24C34654E6F1648BE502BB078E14F0B</vt:lpwstr>
  </property>
</Properties>
</file>