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72" r:id="rId6"/>
    <p:sldId id="273" r:id="rId7"/>
    <p:sldId id="274" r:id="rId8"/>
    <p:sldId id="275" r:id="rId9"/>
    <p:sldId id="258" r:id="rId10"/>
    <p:sldId id="259" r:id="rId11"/>
    <p:sldId id="261" r:id="rId12"/>
    <p:sldId id="262" r:id="rId13"/>
    <p:sldId id="263" r:id="rId14"/>
    <p:sldId id="264" r:id="rId15"/>
    <p:sldId id="266" r:id="rId16"/>
    <p:sldId id="265" r:id="rId17"/>
    <p:sldId id="282" r:id="rId18"/>
    <p:sldId id="260" r:id="rId19"/>
    <p:sldId id="276" r:id="rId20"/>
    <p:sldId id="277" r:id="rId21"/>
    <p:sldId id="278" r:id="rId22"/>
    <p:sldId id="279" r:id="rId23"/>
    <p:sldId id="268" r:id="rId24"/>
    <p:sldId id="280" r:id="rId25"/>
    <p:sldId id="281" r:id="rId26"/>
    <p:sldId id="270" r:id="rId2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1CFB7B-85BE-4BF4-9F3F-13CA2CE4C57A}" v="10" dt="2021-06-14T09:00:28.8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ne Beving" userId="S::sanne.beving@student.nhlstenden.com::195596bd-5244-4ab3-bf7a-627bbaac36bc" providerId="AD" clId="Web-{CF1CFB7B-85BE-4BF4-9F3F-13CA2CE4C57A}"/>
    <pc:docChg chg="modSld">
      <pc:chgData name="Sanne Beving" userId="S::sanne.beving@student.nhlstenden.com::195596bd-5244-4ab3-bf7a-627bbaac36bc" providerId="AD" clId="Web-{CF1CFB7B-85BE-4BF4-9F3F-13CA2CE4C57A}" dt="2021-06-14T09:00:26.710" v="3" actId="20577"/>
      <pc:docMkLst>
        <pc:docMk/>
      </pc:docMkLst>
      <pc:sldChg chg="modSp">
        <pc:chgData name="Sanne Beving" userId="S::sanne.beving@student.nhlstenden.com::195596bd-5244-4ab3-bf7a-627bbaac36bc" providerId="AD" clId="Web-{CF1CFB7B-85BE-4BF4-9F3F-13CA2CE4C57A}" dt="2021-06-14T09:00:26.710" v="3" actId="20577"/>
        <pc:sldMkLst>
          <pc:docMk/>
          <pc:sldMk cId="2238457512" sldId="265"/>
        </pc:sldMkLst>
        <pc:spChg chg="mod">
          <ac:chgData name="Sanne Beving" userId="S::sanne.beving@student.nhlstenden.com::195596bd-5244-4ab3-bf7a-627bbaac36bc" providerId="AD" clId="Web-{CF1CFB7B-85BE-4BF4-9F3F-13CA2CE4C57A}" dt="2021-06-14T09:00:26.710" v="3" actId="20577"/>
          <ac:spMkLst>
            <pc:docMk/>
            <pc:sldMk cId="2238457512" sldId="265"/>
            <ac:spMk id="2" creationId="{2F6E132A-9E3E-47BC-8919-7EDDD151361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4E251E-0CC9-465E-A753-0DF4030D6A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88F26-C35F-4C80-977A-0FA9F79C96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791DF46-7050-40AF-B206-404C749DA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C87E585-6FFA-4A03-A4A9-91B87526E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5B7521C-3952-4678-8F9E-A816E3192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18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A1C265-D1C7-435A-93B6-58913631D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FC44C10-CBB4-478D-B98F-E4C30EBF5D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B7A8193-82A9-4548-8ECE-4E84E918B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81F9642-8114-47AD-ABDC-20BA4DDBF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AA48A4E-70BD-4540-99DE-FF8649AA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5361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3A776345-9882-49FC-9A07-3F483996E2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69FB062-2F8C-489E-8863-A4FB1F06F9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7F476CD-BE0B-4934-8F0C-DA1BA1344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5C3BCDD-5746-4B8B-B10C-0A863F617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F543799-6400-4212-AC69-9043E4069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8510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FD01AF-CED2-4518-BD47-91A5E293B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48F5FBD-2CA6-4EBE-87D3-ED5A30E51F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3A191F6-39A8-4A98-AE9C-E3719D273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9FCB459-34F1-4F66-8219-8C497F254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CCE4ED6-B4D9-4986-AE24-E3448A304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3378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386540-48E7-4978-B631-367B7B3F0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6C754B-AD2E-41B2-9FEE-CA9A8DAB21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3F17ACB-3199-4C12-AD42-354AD3780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4711716-B1D2-4C50-95FF-EC6E9719E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D98797C-B959-4F7D-B019-93E15BA30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009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D050D4-4038-4196-9488-D7624731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D1019C-4E2F-4C00-96FE-872831F04E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4AD2A0-41CD-4796-8CD4-D2D0110DFC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0DACE3C-4C04-4F81-BB5B-3459A35EF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00DB2CC-6676-45F1-82CE-14987C27E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4DA9956-C3A6-4802-B90F-C43ABB3D4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7938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C020D7-EC4E-4C15-92D9-F32FFE031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4ED21B9-F9AA-456B-BC65-FC2709F830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A185698-BA16-4BFA-B10A-F9B8E95653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46B098D-42F5-489F-BB3A-16E25CBD09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EEDC487-ED32-433D-ADC7-5BA3B31BBD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A143FA5-A16C-4A38-ADB4-9A2C4E87A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084F0C87-392C-49B8-B75C-30F75B29B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45F477B-E20B-4756-AEED-DBF5C80DC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4146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3C6F19-D7B0-46C6-AE19-120E8F5BB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E14E4AF-8037-4432-9123-C9E92D308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8EFE590-7FD3-4CF7-B91B-E861B7632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DDDDF5B-E792-4234-A1C8-041CCCF0D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4858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6EB5CCAA-35C0-46DC-B686-08C40B6AE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2760088-93E0-4047-90BD-73272987B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0E586CB-0A36-4CA9-9328-6855B5428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67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56FEBC-246B-424C-BAE8-B7831A059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F47DF2-5940-4B23-8C48-121BF1EF1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841901C-CEA8-462C-A934-DCFB2AF29E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78EECF7-DD9A-4EA0-879D-EEC71E309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31A3145-B4F5-40E2-8205-49397C372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85CDCFB-F477-4F07-BC7E-D9CDCFE5B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2688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8532B5-8FA0-4F26-BB17-AA0334A11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411C6C8-6494-4192-A40D-866893B5B6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7EF6361-E4F7-42D8-8EAB-C4D4C54114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E4A74AA-0C6B-470C-B150-EEE6C41DC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46F4B75-CCF0-4EC3-8F3D-3A63D7DD9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927FBD6-7E06-40E0-ACF4-393E2C36C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3793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4B3BE5B-3710-490C-A66F-3DDC67AEE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12A45FC-05B3-4CE6-B617-4E6880CD2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8D608BA-27DA-4E36-9B11-1F39265FE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B1DDD-B0B8-49B8-8FD7-2932575AFA3B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BB23046-D641-44B8-B2BD-5397858819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E7DB139-F154-4768-8E39-F914B36AD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78087-7235-45F0-A078-6F3104C31EC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9023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PaaS_mDpG_w?start=3&amp;feature=oembed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knmi.nl/kennis-endatacentrum/uitleg/zeespiegelstijgin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eneco-energieles.podium.nl/files/pdf/infoblad-3.pdf" TargetMode="External"/><Relationship Id="rId2" Type="http://schemas.openxmlformats.org/officeDocument/2006/relationships/hyperlink" Target="https://www.knmi.nl/kennis-en-datacentrum/uitleg/zeespiegelstijgin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google.nl/imgres?q=waslijn&amp;um=1&amp;hl=nl&amp;biw=1366&amp;bih=673&amp;tbm=isch&amp;tbnid=pSyac57dB1On0M:&amp;imgrefurl=http://www.gezondheidsnet.nl/mooie-en-gezonde-voeten/artikelen/25/weg-met-zweetvoeten&amp;docid=OJ4f8SP_qxKugM&amp;imgurl=http://www.gezondheidsnet.nl/upload/allerlei/sokken_aan_waslijn/sokken_aan_waslijn_365x243.jpg&amp;w=365&amp;h=243&amp;ei=xnulTpeBHMr_-gabuby0BQ&amp;zoom=1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zd3-bWC66E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zd3-bWC66E?feature=oembed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orona en klimaat: terug naar &amp;#39;normaal&amp;#39; kan niet meer | PGGM">
            <a:extLst>
              <a:ext uri="{FF2B5EF4-FFF2-40B4-BE49-F238E27FC236}">
                <a16:creationId xmlns:a16="http://schemas.microsoft.com/office/drawing/2014/main" id="{2491C1AB-1F94-476F-8696-E302BEFC68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" b="21379"/>
          <a:stretch/>
        </p:blipFill>
        <p:spPr bwMode="auto">
          <a:xfrm>
            <a:off x="229768" y="0"/>
            <a:ext cx="11765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5150AD-09D1-4DBB-87F8-6CCAD4B8A0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3817" y="2782956"/>
            <a:ext cx="9144000" cy="1243841"/>
          </a:xfrm>
        </p:spPr>
        <p:txBody>
          <a:bodyPr/>
          <a:lstStyle/>
          <a:p>
            <a:pPr algn="ctr"/>
            <a:r>
              <a:rPr lang="nl-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Mitigatie &amp; adaptatie</a:t>
            </a:r>
          </a:p>
        </p:txBody>
      </p:sp>
      <p:sp>
        <p:nvSpPr>
          <p:cNvPr id="9" name="Ondertitel 8">
            <a:extLst>
              <a:ext uri="{FF2B5EF4-FFF2-40B4-BE49-F238E27FC236}">
                <a16:creationId xmlns:a16="http://schemas.microsoft.com/office/drawing/2014/main" id="{CB147A69-2286-4767-B66B-47C588AA91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3330" y="3949907"/>
            <a:ext cx="9144000" cy="1655762"/>
          </a:xfrm>
        </p:spPr>
        <p:txBody>
          <a:bodyPr/>
          <a:lstStyle/>
          <a:p>
            <a:r>
              <a:rPr lang="nl-NL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Maatregelen tegen klimaatopwarming</a:t>
            </a:r>
            <a:endParaRPr 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39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CB6830A-2ED7-4698-9E25-22BBE3D879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49764" y="348343"/>
            <a:ext cx="12142236" cy="637467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3F3CC4-2B9C-409B-BDCA-DA231BE92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Extra bomen planten tegen de hitte</a:t>
            </a: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1F99DE34-23F8-4063-BF01-446F6E3C7D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9606" y="3221728"/>
            <a:ext cx="5157787" cy="823912"/>
          </a:xfrm>
        </p:spPr>
        <p:txBody>
          <a:bodyPr>
            <a:normAutofit lnSpcReduction="10000"/>
          </a:bodyPr>
          <a:lstStyle/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Mitigatie = </a:t>
            </a:r>
          </a:p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Voorkomen</a:t>
            </a:r>
          </a:p>
        </p:txBody>
      </p:sp>
      <p:sp>
        <p:nvSpPr>
          <p:cNvPr id="12" name="Tijdelijke aanduiding voor tekst 4">
            <a:extLst>
              <a:ext uri="{FF2B5EF4-FFF2-40B4-BE49-F238E27FC236}">
                <a16:creationId xmlns:a16="http://schemas.microsoft.com/office/drawing/2014/main" id="{8D3BCFCD-8820-43FC-B963-2A11568AA9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2018" y="3221728"/>
            <a:ext cx="5183188" cy="823912"/>
          </a:xfrm>
        </p:spPr>
        <p:txBody>
          <a:bodyPr>
            <a:normAutofit lnSpcReduction="10000"/>
          </a:bodyPr>
          <a:lstStyle/>
          <a:p>
            <a:pPr algn="ctr"/>
            <a:r>
              <a:rPr lang="nl-NL" dirty="0">
                <a:solidFill>
                  <a:srgbClr val="66FF99"/>
                </a:solidFill>
              </a:rPr>
              <a:t>Adaptatie =</a:t>
            </a:r>
          </a:p>
          <a:p>
            <a:pPr algn="ctr"/>
            <a:r>
              <a:rPr lang="nl-NL" dirty="0">
                <a:solidFill>
                  <a:srgbClr val="66FF99"/>
                </a:solidFill>
              </a:rPr>
              <a:t>Aanpassen</a:t>
            </a:r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2BA3FA66-DDB6-4F3F-BD0D-D4E8CDFE00CC}"/>
              </a:ext>
            </a:extLst>
          </p:cNvPr>
          <p:cNvSpPr/>
          <p:nvPr/>
        </p:nvSpPr>
        <p:spPr>
          <a:xfrm>
            <a:off x="5942937" y="3177777"/>
            <a:ext cx="5756366" cy="101890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659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44F8903-74B4-447A-8CDB-AEE3704FE3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b="16699"/>
          <a:stretch/>
        </p:blipFill>
        <p:spPr>
          <a:xfrm>
            <a:off x="0" y="95794"/>
            <a:ext cx="12176609" cy="676220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CD90E3D-8829-4969-ADB4-F0EA78E41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Zonnepanelen plaatsen op huizen en andere gebouwen</a:t>
            </a:r>
          </a:p>
        </p:txBody>
      </p:sp>
      <p:sp>
        <p:nvSpPr>
          <p:cNvPr id="7" name="Tijdelijke aanduiding voor tekst 2">
            <a:extLst>
              <a:ext uri="{FF2B5EF4-FFF2-40B4-BE49-F238E27FC236}">
                <a16:creationId xmlns:a16="http://schemas.microsoft.com/office/drawing/2014/main" id="{876EFF7C-C0F6-45A3-84DE-A411908D9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754589"/>
            <a:ext cx="5157787" cy="823912"/>
          </a:xfrm>
        </p:spPr>
        <p:txBody>
          <a:bodyPr>
            <a:normAutofit lnSpcReduction="10000"/>
          </a:bodyPr>
          <a:lstStyle/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Mitigatie = </a:t>
            </a:r>
          </a:p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Voorkomen</a:t>
            </a:r>
          </a:p>
        </p:txBody>
      </p:sp>
      <p:sp>
        <p:nvSpPr>
          <p:cNvPr id="9" name="Tijdelijke aanduiding voor tekst 4">
            <a:extLst>
              <a:ext uri="{FF2B5EF4-FFF2-40B4-BE49-F238E27FC236}">
                <a16:creationId xmlns:a16="http://schemas.microsoft.com/office/drawing/2014/main" id="{E24C4F9A-CA93-4A56-8532-9F1336E7E6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754589"/>
            <a:ext cx="5183188" cy="823912"/>
          </a:xfrm>
        </p:spPr>
        <p:txBody>
          <a:bodyPr>
            <a:normAutofit lnSpcReduction="10000"/>
          </a:bodyPr>
          <a:lstStyle/>
          <a:p>
            <a:pPr algn="ctr"/>
            <a:r>
              <a:rPr lang="nl-NL" dirty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Adaptatie =</a:t>
            </a:r>
          </a:p>
          <a:p>
            <a:pPr algn="ctr"/>
            <a:r>
              <a:rPr lang="nl-NL" dirty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Aanpassen</a:t>
            </a:r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B402600D-EF23-4182-AAD1-6018F564A502}"/>
              </a:ext>
            </a:extLst>
          </p:cNvPr>
          <p:cNvSpPr/>
          <p:nvPr/>
        </p:nvSpPr>
        <p:spPr>
          <a:xfrm>
            <a:off x="600891" y="2719346"/>
            <a:ext cx="5756366" cy="108857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388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D6DAD20-5BBD-40AF-B612-7D67D6ED159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760A86C-C632-4052-A03D-DE0804259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In elektrische auto’s rijden</a:t>
            </a:r>
          </a:p>
        </p:txBody>
      </p:sp>
      <p:sp>
        <p:nvSpPr>
          <p:cNvPr id="7" name="Tijdelijke aanduiding voor tekst 2">
            <a:extLst>
              <a:ext uri="{FF2B5EF4-FFF2-40B4-BE49-F238E27FC236}">
                <a16:creationId xmlns:a16="http://schemas.microsoft.com/office/drawing/2014/main" id="{6F3A640F-FA88-4230-A098-B1B31B964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9240" y="2386841"/>
            <a:ext cx="5157787" cy="823912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Mitigatie </a:t>
            </a:r>
          </a:p>
        </p:txBody>
      </p:sp>
      <p:sp>
        <p:nvSpPr>
          <p:cNvPr id="9" name="Tijdelijke aanduiding voor tekst 4">
            <a:extLst>
              <a:ext uri="{FF2B5EF4-FFF2-40B4-BE49-F238E27FC236}">
                <a16:creationId xmlns:a16="http://schemas.microsoft.com/office/drawing/2014/main" id="{C81D3A98-5471-40F7-8FC1-DEFF6D58E9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61652" y="2386841"/>
            <a:ext cx="5183188" cy="823912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Adaptatie </a:t>
            </a:r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A461CD16-76AF-4AC7-B5A0-AC6159C27CD2}"/>
              </a:ext>
            </a:extLst>
          </p:cNvPr>
          <p:cNvSpPr/>
          <p:nvPr/>
        </p:nvSpPr>
        <p:spPr>
          <a:xfrm>
            <a:off x="690343" y="2351598"/>
            <a:ext cx="5756366" cy="120178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553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14648BA-BD37-4AE5-B136-A1ABD29085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2336" b="2589"/>
          <a:stretch/>
        </p:blipFill>
        <p:spPr>
          <a:xfrm>
            <a:off x="992777" y="0"/>
            <a:ext cx="10200479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F6E132A-9E3E-47BC-8919-7EDDD1513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Regenwatersysteem aanleggen in scholen</a:t>
            </a:r>
          </a:p>
        </p:txBody>
      </p:sp>
      <p:sp>
        <p:nvSpPr>
          <p:cNvPr id="7" name="Tijdelijke aanduiding voor tekst 2">
            <a:extLst>
              <a:ext uri="{FF2B5EF4-FFF2-40B4-BE49-F238E27FC236}">
                <a16:creationId xmlns:a16="http://schemas.microsoft.com/office/drawing/2014/main" id="{150B0389-896B-4F58-BEA9-A7DDF77574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9667" y="2645259"/>
            <a:ext cx="5157787" cy="823912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Mitigatie </a:t>
            </a:r>
          </a:p>
        </p:txBody>
      </p:sp>
      <p:sp>
        <p:nvSpPr>
          <p:cNvPr id="9" name="Tijdelijke aanduiding voor tekst 4">
            <a:extLst>
              <a:ext uri="{FF2B5EF4-FFF2-40B4-BE49-F238E27FC236}">
                <a16:creationId xmlns:a16="http://schemas.microsoft.com/office/drawing/2014/main" id="{6F702361-BE58-49E5-A6C3-818D9FED8D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2079" y="2645259"/>
            <a:ext cx="5183188" cy="823912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Adaptatie</a:t>
            </a:r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B747B6AA-8B60-4D54-8B06-A5B21CCE17EB}"/>
              </a:ext>
            </a:extLst>
          </p:cNvPr>
          <p:cNvSpPr/>
          <p:nvPr/>
        </p:nvSpPr>
        <p:spPr>
          <a:xfrm>
            <a:off x="6028793" y="2618726"/>
            <a:ext cx="5756366" cy="112340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845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892DE9-F85F-4CBB-B140-9C75DE2F3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3" y="-102014"/>
            <a:ext cx="10515600" cy="1325563"/>
          </a:xfrm>
        </p:spPr>
        <p:txBody>
          <a:bodyPr/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Waarom stijgt het zeewater?</a:t>
            </a:r>
            <a:endParaRPr lang="nl-NL" dirty="0"/>
          </a:p>
        </p:txBody>
      </p:sp>
      <p:pic>
        <p:nvPicPr>
          <p:cNvPr id="3" name="Onlinemedia 2" title="Drie veelgestelde vragen over zeespiegelstijging">
            <a:hlinkClick r:id="" action="ppaction://media"/>
            <a:extLst>
              <a:ext uri="{FF2B5EF4-FFF2-40B4-BE49-F238E27FC236}">
                <a16:creationId xmlns:a16="http://schemas.microsoft.com/office/drawing/2014/main" id="{8A125480-527D-4983-AA29-135579E9D82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14401" y="877344"/>
            <a:ext cx="10391728" cy="587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46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596952-0573-45BA-B50A-7E0D465E4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>
                <a:solidFill>
                  <a:schemeClr val="bg1"/>
                </a:solidFill>
              </a:rPr>
              <a:t>Waarom stijgt het zeewater?</a:t>
            </a:r>
            <a:br>
              <a:rPr lang="nl-NL" dirty="0"/>
            </a:br>
            <a:r>
              <a:rPr lang="nl-NL" sz="1800" dirty="0">
                <a:hlinkClick r:id="rId2"/>
              </a:rPr>
              <a:t>https://www.knmi.nl/kennis-endatacentrum/uitleg/zeespiegelstijging</a:t>
            </a:r>
            <a:r>
              <a:rPr lang="nl-NL" sz="1800" dirty="0"/>
              <a:t> </a:t>
            </a:r>
            <a:br>
              <a:rPr lang="nl-NL" sz="4400" dirty="0"/>
            </a:br>
            <a:endParaRPr lang="nl-NL" dirty="0"/>
          </a:p>
        </p:txBody>
      </p:sp>
      <p:pic>
        <p:nvPicPr>
          <p:cNvPr id="1026" name="Picture 2" descr="De Rijn">
            <a:extLst>
              <a:ext uri="{FF2B5EF4-FFF2-40B4-BE49-F238E27FC236}">
                <a16:creationId xmlns:a16="http://schemas.microsoft.com/office/drawing/2014/main" id="{30CBD4CE-11AE-4934-B0F7-3F8C18F2A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4088" y="0"/>
            <a:ext cx="3347912" cy="484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chtenvrije foto&amp;#39;s van Zee, afbeeldingen Zee | Depositphotos®">
            <a:extLst>
              <a:ext uri="{FF2B5EF4-FFF2-40B4-BE49-F238E27FC236}">
                <a16:creationId xmlns:a16="http://schemas.microsoft.com/office/drawing/2014/main" id="{77DAF3A9-AE48-4AA9-B9D1-54CCEA621C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97"/>
          <a:stretch/>
        </p:blipFill>
        <p:spPr bwMode="auto">
          <a:xfrm>
            <a:off x="0" y="4403035"/>
            <a:ext cx="5423094" cy="245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B5D2EDC9-8334-4AF5-92C9-759709DE949D}"/>
              </a:ext>
            </a:extLst>
          </p:cNvPr>
          <p:cNvSpPr txBox="1"/>
          <p:nvPr/>
        </p:nvSpPr>
        <p:spPr>
          <a:xfrm>
            <a:off x="9740347" y="4919869"/>
            <a:ext cx="1759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Rivieren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07FCDAC-4C04-45AC-8B07-0888F127FFBA}"/>
              </a:ext>
            </a:extLst>
          </p:cNvPr>
          <p:cNvSpPr txBox="1"/>
          <p:nvPr/>
        </p:nvSpPr>
        <p:spPr>
          <a:xfrm>
            <a:off x="5443331" y="5761383"/>
            <a:ext cx="2488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i="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Zeewater zet uit</a:t>
            </a:r>
            <a:endParaRPr lang="nl-NL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A4B99CE4-B87F-4D34-8A11-F5F88F53CA34}"/>
              </a:ext>
            </a:extLst>
          </p:cNvPr>
          <p:cNvSpPr txBox="1"/>
          <p:nvPr/>
        </p:nvSpPr>
        <p:spPr>
          <a:xfrm>
            <a:off x="792277" y="2146852"/>
            <a:ext cx="24827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</a:p>
          <a:p>
            <a:pPr algn="ctr"/>
            <a:r>
              <a:rPr lang="nl-NL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Groenland &amp; Antarctica </a:t>
            </a:r>
          </a:p>
          <a:p>
            <a:pPr algn="ctr"/>
            <a:r>
              <a:rPr lang="nl-NL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(IJsland niet) </a:t>
            </a:r>
          </a:p>
          <a:p>
            <a:pPr algn="ctr"/>
            <a:endParaRPr 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2DACE74-E610-4A37-8049-63F9EF22F01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95" t="22037" r="7295" b="15957"/>
          <a:stretch/>
        </p:blipFill>
        <p:spPr>
          <a:xfrm>
            <a:off x="3319669" y="1701454"/>
            <a:ext cx="5536095" cy="267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41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2819BE-AF7A-417C-9C4C-FC2FDD4C1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3256" y="365125"/>
            <a:ext cx="7358744" cy="1325563"/>
          </a:xfrm>
        </p:spPr>
        <p:txBody>
          <a:bodyPr>
            <a:normAutofit/>
          </a:bodyPr>
          <a:lstStyle/>
          <a:p>
            <a:pPr algn="ctr"/>
            <a:r>
              <a:rPr lang="nl-NL" sz="7200" dirty="0">
                <a:solidFill>
                  <a:srgbClr val="FFC000"/>
                </a:solidFill>
              </a:rPr>
              <a:t>1. </a:t>
            </a:r>
            <a:r>
              <a:rPr lang="nl-NL" sz="7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Rivieren</a:t>
            </a:r>
          </a:p>
        </p:txBody>
      </p:sp>
      <p:pic>
        <p:nvPicPr>
          <p:cNvPr id="3" name="Picture 2" descr="De Rijn">
            <a:extLst>
              <a:ext uri="{FF2B5EF4-FFF2-40B4-BE49-F238E27FC236}">
                <a16:creationId xmlns:a16="http://schemas.microsoft.com/office/drawing/2014/main" id="{D13F19E6-79C8-4E8F-A3F4-1712DDE80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0"/>
            <a:ext cx="4741817" cy="685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3D6DCB05-9A65-4604-8EA4-4F340E907F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052" b="21735"/>
          <a:stretch/>
        </p:blipFill>
        <p:spPr>
          <a:xfrm>
            <a:off x="4774080" y="1937657"/>
            <a:ext cx="7417920" cy="492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029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140B61-82A2-462A-90F2-CB5AEA42B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3782" y="613955"/>
            <a:ext cx="630065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nl-NL" b="1" dirty="0">
                <a:solidFill>
                  <a:schemeClr val="bg1"/>
                </a:solidFill>
              </a:rPr>
              <a:t>2. </a:t>
            </a:r>
            <a:br>
              <a:rPr lang="nl-NL" b="1" dirty="0">
                <a:solidFill>
                  <a:schemeClr val="bg1"/>
                </a:solidFill>
              </a:rPr>
            </a:br>
            <a:r>
              <a:rPr lang="nl-NL" b="1" dirty="0">
                <a:solidFill>
                  <a:schemeClr val="bg1"/>
                </a:solidFill>
              </a:rPr>
              <a:t>Groenland en Antarctica</a:t>
            </a:r>
            <a:br>
              <a:rPr lang="nl-NL" b="1" dirty="0">
                <a:solidFill>
                  <a:srgbClr val="66FF99"/>
                </a:solidFill>
              </a:rPr>
            </a:br>
            <a:r>
              <a:rPr lang="nl-NL" sz="3600" b="1" dirty="0">
                <a:solidFill>
                  <a:schemeClr val="bg1">
                    <a:lumMod val="65000"/>
                  </a:schemeClr>
                </a:solidFill>
              </a:rPr>
              <a:t>(IJsland niet)</a:t>
            </a:r>
            <a:endParaRPr lang="nl-NL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FEE69E6-C95C-4B55-821C-6104813D6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5622529" cy="407504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F3EBAC75-7338-4E21-AFAA-02394EADE6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5" t="22037" r="7295" b="15957"/>
          <a:stretch/>
        </p:blipFill>
        <p:spPr>
          <a:xfrm>
            <a:off x="0" y="4140124"/>
            <a:ext cx="5615609" cy="2717876"/>
          </a:xfrm>
          <a:prstGeom prst="rect">
            <a:avLst/>
          </a:prstGeom>
        </p:spPr>
      </p:pic>
      <p:pic>
        <p:nvPicPr>
          <p:cNvPr id="2050" name="Picture 2" descr="Smeltend ijs op Antarctica kan zeespiegel 57,5 meter doen stijgen -  Wetenschap - Knack">
            <a:extLst>
              <a:ext uri="{FF2B5EF4-FFF2-40B4-BE49-F238E27FC236}">
                <a16:creationId xmlns:a16="http://schemas.microsoft.com/office/drawing/2014/main" id="{AA32B11C-A738-4AA9-A74B-DE6332594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099" y="2533242"/>
            <a:ext cx="6481901" cy="4324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863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chtenvrije foto&amp;#39;s van Zee, afbeeldingen Zee | Depositphotos®">
            <a:extLst>
              <a:ext uri="{FF2B5EF4-FFF2-40B4-BE49-F238E27FC236}">
                <a16:creationId xmlns:a16="http://schemas.microsoft.com/office/drawing/2014/main" id="{213FA478-3667-4DAC-A30A-11D26692D3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6"/>
          <a:stretch/>
        </p:blipFill>
        <p:spPr bwMode="auto">
          <a:xfrm>
            <a:off x="-1" y="0"/>
            <a:ext cx="121936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201C59F-BD66-4E62-B240-090CB8E70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036" y="4562278"/>
            <a:ext cx="6625046" cy="1325563"/>
          </a:xfrm>
        </p:spPr>
        <p:txBody>
          <a:bodyPr>
            <a:normAutofit/>
          </a:bodyPr>
          <a:lstStyle/>
          <a:p>
            <a:r>
              <a:rPr lang="nl-NL" sz="6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Zeewater zet uit</a:t>
            </a:r>
          </a:p>
        </p:txBody>
      </p:sp>
    </p:spTree>
    <p:extLst>
      <p:ext uri="{BB962C8B-B14F-4D97-AF65-F5344CB8AC3E}">
        <p14:creationId xmlns:p14="http://schemas.microsoft.com/office/powerpoint/2010/main" val="3852098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FE9F60-ADC8-4DC4-BCC5-F2945EB8D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565" y="0"/>
            <a:ext cx="7182678" cy="1520687"/>
          </a:xfrm>
        </p:spPr>
        <p:txBody>
          <a:bodyPr/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Muurkrant maken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F2A6270-8703-4D59-9E59-65BB92C6F12F}"/>
              </a:ext>
            </a:extLst>
          </p:cNvPr>
          <p:cNvSpPr/>
          <p:nvPr/>
        </p:nvSpPr>
        <p:spPr>
          <a:xfrm>
            <a:off x="0" y="1510749"/>
            <a:ext cx="5247861" cy="534725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Mitigatie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40988AA6-708C-43F1-AFA8-CB37D2F8C7F7}"/>
              </a:ext>
            </a:extLst>
          </p:cNvPr>
          <p:cNvSpPr/>
          <p:nvPr/>
        </p:nvSpPr>
        <p:spPr>
          <a:xfrm>
            <a:off x="4959626" y="1500809"/>
            <a:ext cx="4800599" cy="5357191"/>
          </a:xfrm>
          <a:prstGeom prst="rect">
            <a:avLst/>
          </a:prstGeom>
          <a:solidFill>
            <a:srgbClr val="66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Adaptatie</a:t>
            </a:r>
            <a:endParaRPr lang="nl-NL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7CB28FF0-99B4-41BC-88A5-90E179D24FC7}"/>
              </a:ext>
            </a:extLst>
          </p:cNvPr>
          <p:cNvSpPr txBox="1"/>
          <p:nvPr/>
        </p:nvSpPr>
        <p:spPr>
          <a:xfrm>
            <a:off x="556592" y="4621697"/>
            <a:ext cx="36277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Wat is mitigatie?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Voorbeelden van mitigatie?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Hoe werken die voorbeelden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Waar zie je dit?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Overig…. 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794442F7-1FE3-4F21-B23E-09671BE11316}"/>
              </a:ext>
            </a:extLst>
          </p:cNvPr>
          <p:cNvSpPr txBox="1"/>
          <p:nvPr/>
        </p:nvSpPr>
        <p:spPr>
          <a:xfrm>
            <a:off x="5867400" y="4565376"/>
            <a:ext cx="36277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Wat is adaptatie?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Voorbeelden van adaptatie?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Hoe werken die voorbeelden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Waar zie je dit?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Overig…. 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EDFF5128-E156-4EFF-90DF-49BA49F02F6C}"/>
              </a:ext>
            </a:extLst>
          </p:cNvPr>
          <p:cNvSpPr/>
          <p:nvPr/>
        </p:nvSpPr>
        <p:spPr>
          <a:xfrm>
            <a:off x="6033052" y="1669773"/>
            <a:ext cx="2832652" cy="3478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Regenwatersysteem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E3558209-28EF-436C-B357-7FE148CC5892}"/>
              </a:ext>
            </a:extLst>
          </p:cNvPr>
          <p:cNvSpPr/>
          <p:nvPr/>
        </p:nvSpPr>
        <p:spPr>
          <a:xfrm>
            <a:off x="5307496" y="2017644"/>
            <a:ext cx="4273826" cy="134178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Opvangen van regenwater in een waterzak onder de grond. Hiermee kunnen we de WC doorspoelen op scholen (kantoren en huizen)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97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ADEB4971-B140-4C44-9F62-94F9A068E4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0" t="14624" r="2502" b="10282"/>
          <a:stretch/>
        </p:blipFill>
        <p:spPr>
          <a:xfrm>
            <a:off x="0" y="0"/>
            <a:ext cx="12192000" cy="679505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F767AB1-7364-4720-B963-2FD93421D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0" y="0"/>
            <a:ext cx="8305729" cy="1325563"/>
          </a:xfrm>
        </p:spPr>
        <p:txBody>
          <a:bodyPr/>
          <a:lstStyle/>
          <a:p>
            <a:pPr algn="ctr"/>
            <a:r>
              <a:rPr lang="nl-NL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 weet je nog over les 2?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B21C2640-0476-448D-8D81-85FCE088527A}"/>
              </a:ext>
            </a:extLst>
          </p:cNvPr>
          <p:cNvSpPr txBox="1"/>
          <p:nvPr/>
        </p:nvSpPr>
        <p:spPr>
          <a:xfrm>
            <a:off x="5139742" y="2964846"/>
            <a:ext cx="17051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</a:p>
          <a:p>
            <a:pPr algn="ctr"/>
            <a:r>
              <a:rPr lang="nl-NL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duurzaamheid</a:t>
            </a:r>
          </a:p>
        </p:txBody>
      </p:sp>
    </p:spTree>
    <p:extLst>
      <p:ext uri="{BB962C8B-B14F-4D97-AF65-F5344CB8AC3E}">
        <p14:creationId xmlns:p14="http://schemas.microsoft.com/office/powerpoint/2010/main" val="15459239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Rectangle 7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2" name="Oval 9">
            <a:extLst>
              <a:ext uri="{FF2B5EF4-FFF2-40B4-BE49-F238E27FC236}">
                <a16:creationId xmlns:a16="http://schemas.microsoft.com/office/drawing/2014/main" id="{A99050EE-26AF-4253-BD50-F0FCD965A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284" y="575361"/>
            <a:ext cx="5707277" cy="570727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B8D6507-63B3-4AD1-BC14-66A3F1075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48452"/>
            <a:ext cx="4974771" cy="3587786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Info linkjes!</a:t>
            </a:r>
          </a:p>
        </p:txBody>
      </p:sp>
      <p:grpSp>
        <p:nvGrpSpPr>
          <p:cNvPr id="383" name="Graphic 190">
            <a:extLst>
              <a:ext uri="{FF2B5EF4-FFF2-40B4-BE49-F238E27FC236}">
                <a16:creationId xmlns:a16="http://schemas.microsoft.com/office/drawing/2014/main" id="{00E015F5-1A99-4E40-BC3D-770780299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93117" y="1193254"/>
            <a:ext cx="1291642" cy="429215"/>
            <a:chOff x="2504802" y="1755501"/>
            <a:chExt cx="1598829" cy="531293"/>
          </a:xfrm>
          <a:solidFill>
            <a:schemeClr val="bg1"/>
          </a:solidFill>
        </p:grpSpPr>
        <p:sp>
          <p:nvSpPr>
            <p:cNvPr id="384" name="Freeform: Shape 12">
              <a:extLst>
                <a:ext uri="{FF2B5EF4-FFF2-40B4-BE49-F238E27FC236}">
                  <a16:creationId xmlns:a16="http://schemas.microsoft.com/office/drawing/2014/main" id="{3FE6F571-2BB7-46DA-A3D9-B32ADDC16A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: Shape 13">
              <a:extLst>
                <a:ext uri="{FF2B5EF4-FFF2-40B4-BE49-F238E27FC236}">
                  <a16:creationId xmlns:a16="http://schemas.microsoft.com/office/drawing/2014/main" id="{A905CC16-753C-4B9F-B3E2-C456795AE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6" name="Graphic 212">
            <a:extLst>
              <a:ext uri="{FF2B5EF4-FFF2-40B4-BE49-F238E27FC236}">
                <a16:creationId xmlns:a16="http://schemas.microsoft.com/office/drawing/2014/main" id="{D0C78466-EB6E-45A0-99A6-A00789ACD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7727" y="421588"/>
            <a:ext cx="1291468" cy="1291468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87" name="Graphic 212">
            <a:extLst>
              <a:ext uri="{FF2B5EF4-FFF2-40B4-BE49-F238E27FC236}">
                <a16:creationId xmlns:a16="http://schemas.microsoft.com/office/drawing/2014/main" id="{E99F76E4-5DFD-4DBE-B042-66FBCD118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7727" y="421588"/>
            <a:ext cx="1291468" cy="1291468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388" name="Graphic 4">
            <a:extLst>
              <a:ext uri="{FF2B5EF4-FFF2-40B4-BE49-F238E27FC236}">
                <a16:creationId xmlns:a16="http://schemas.microsoft.com/office/drawing/2014/main" id="{5468B3A9-705E-43C3-A742-0619B0D8F2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0915" y="4748271"/>
            <a:ext cx="1330536" cy="1330521"/>
            <a:chOff x="5734037" y="3067039"/>
            <a:chExt cx="724483" cy="724489"/>
          </a:xfrm>
          <a:solidFill>
            <a:schemeClr val="bg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9D439AD-5D67-497C-B831-D17FC3E592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067039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21">
              <a:extLst>
                <a:ext uri="{FF2B5EF4-FFF2-40B4-BE49-F238E27FC236}">
                  <a16:creationId xmlns:a16="http://schemas.microsoft.com/office/drawing/2014/main" id="{23F54BF2-C71C-45C5-9408-3B5E011B0F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22">
              <a:extLst>
                <a:ext uri="{FF2B5EF4-FFF2-40B4-BE49-F238E27FC236}">
                  <a16:creationId xmlns:a16="http://schemas.microsoft.com/office/drawing/2014/main" id="{2BBABE17-DB56-44AB-934B-63C07C79F0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1" name="Freeform: Shape 23">
              <a:extLst>
                <a:ext uri="{FF2B5EF4-FFF2-40B4-BE49-F238E27FC236}">
                  <a16:creationId xmlns:a16="http://schemas.microsoft.com/office/drawing/2014/main" id="{CB483D20-A128-4076-AF54-88646172B8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2" name="Freeform: Shape 24">
              <a:extLst>
                <a:ext uri="{FF2B5EF4-FFF2-40B4-BE49-F238E27FC236}">
                  <a16:creationId xmlns:a16="http://schemas.microsoft.com/office/drawing/2014/main" id="{E5EFA818-FDDA-49E9-B11F-E9DC1854A9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3" name="Freeform: Shape 25">
              <a:extLst>
                <a:ext uri="{FF2B5EF4-FFF2-40B4-BE49-F238E27FC236}">
                  <a16:creationId xmlns:a16="http://schemas.microsoft.com/office/drawing/2014/main" id="{EA1F8728-F8F7-4828-A718-A15E7663EA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Freeform: Shape 26">
              <a:extLst>
                <a:ext uri="{FF2B5EF4-FFF2-40B4-BE49-F238E27FC236}">
                  <a16:creationId xmlns:a16="http://schemas.microsoft.com/office/drawing/2014/main" id="{8DA1F73F-AA1D-41D7-BAAB-292FD94A3E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Freeform: Shape 27">
              <a:extLst>
                <a:ext uri="{FF2B5EF4-FFF2-40B4-BE49-F238E27FC236}">
                  <a16:creationId xmlns:a16="http://schemas.microsoft.com/office/drawing/2014/main" id="{D9441DEA-C85E-4B9C-A48D-8437854C4C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2628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Freeform: Shape 28">
              <a:extLst>
                <a:ext uri="{FF2B5EF4-FFF2-40B4-BE49-F238E27FC236}">
                  <a16:creationId xmlns:a16="http://schemas.microsoft.com/office/drawing/2014/main" id="{15EBAA20-1368-4495-8D7C-820FAD8EC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2628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: Shape 29">
              <a:extLst>
                <a:ext uri="{FF2B5EF4-FFF2-40B4-BE49-F238E27FC236}">
                  <a16:creationId xmlns:a16="http://schemas.microsoft.com/office/drawing/2014/main" id="{0FB92591-626C-4D2B-A3E6-EC8742D67B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: Shape 30">
              <a:extLst>
                <a:ext uri="{FF2B5EF4-FFF2-40B4-BE49-F238E27FC236}">
                  <a16:creationId xmlns:a16="http://schemas.microsoft.com/office/drawing/2014/main" id="{D392448D-513F-4528-9D8D-A151982041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: Shape 31">
              <a:extLst>
                <a:ext uri="{FF2B5EF4-FFF2-40B4-BE49-F238E27FC236}">
                  <a16:creationId xmlns:a16="http://schemas.microsoft.com/office/drawing/2014/main" id="{61946BAE-1546-4EA4-A108-A799BF5D2C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Freeform: Shape 32">
              <a:extLst>
                <a:ext uri="{FF2B5EF4-FFF2-40B4-BE49-F238E27FC236}">
                  <a16:creationId xmlns:a16="http://schemas.microsoft.com/office/drawing/2014/main" id="{42A8EC93-6A35-4D37-A8CB-59362BF875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12628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: Shape 33">
              <a:extLst>
                <a:ext uri="{FF2B5EF4-FFF2-40B4-BE49-F238E27FC236}">
                  <a16:creationId xmlns:a16="http://schemas.microsoft.com/office/drawing/2014/main" id="{AFC3ECA2-E914-4D83-ABF9-B9FFD96E92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Freeform: Shape 34">
              <a:extLst>
                <a:ext uri="{FF2B5EF4-FFF2-40B4-BE49-F238E27FC236}">
                  <a16:creationId xmlns:a16="http://schemas.microsoft.com/office/drawing/2014/main" id="{712B1108-9AAC-4F10-A64F-0D6963E518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8543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Freeform: Shape 35">
              <a:extLst>
                <a:ext uri="{FF2B5EF4-FFF2-40B4-BE49-F238E27FC236}">
                  <a16:creationId xmlns:a16="http://schemas.microsoft.com/office/drawing/2014/main" id="{284CDA0C-B2AB-4791-83B1-C053C061D6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4" name="Freeform: Shape 36">
              <a:extLst>
                <a:ext uri="{FF2B5EF4-FFF2-40B4-BE49-F238E27FC236}">
                  <a16:creationId xmlns:a16="http://schemas.microsoft.com/office/drawing/2014/main" id="{F857BF6B-E0CA-49C0-8827-B44CE8B928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5" name="Freeform: Shape 37">
              <a:extLst>
                <a:ext uri="{FF2B5EF4-FFF2-40B4-BE49-F238E27FC236}">
                  <a16:creationId xmlns:a16="http://schemas.microsoft.com/office/drawing/2014/main" id="{6D7B06A7-ADDF-4F27-B11F-08422FC180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6" name="Freeform: Shape 38">
              <a:extLst>
                <a:ext uri="{FF2B5EF4-FFF2-40B4-BE49-F238E27FC236}">
                  <a16:creationId xmlns:a16="http://schemas.microsoft.com/office/drawing/2014/main" id="{E8B0DA6C-71D7-4FCB-AE4C-035E0ADB50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7" name="Freeform: Shape 39">
              <a:extLst>
                <a:ext uri="{FF2B5EF4-FFF2-40B4-BE49-F238E27FC236}">
                  <a16:creationId xmlns:a16="http://schemas.microsoft.com/office/drawing/2014/main" id="{EB078173-ADFB-480D-91A4-4D71C01098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: Shape 40">
              <a:extLst>
                <a:ext uri="{FF2B5EF4-FFF2-40B4-BE49-F238E27FC236}">
                  <a16:creationId xmlns:a16="http://schemas.microsoft.com/office/drawing/2014/main" id="{AAA4027A-C97B-4C9A-B04C-EBE2112200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: Shape 41">
              <a:extLst>
                <a:ext uri="{FF2B5EF4-FFF2-40B4-BE49-F238E27FC236}">
                  <a16:creationId xmlns:a16="http://schemas.microsoft.com/office/drawing/2014/main" id="{C06DA92D-C6D0-4C7D-98CF-D9576912E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24467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: Shape 42">
              <a:extLst>
                <a:ext uri="{FF2B5EF4-FFF2-40B4-BE49-F238E27FC236}">
                  <a16:creationId xmlns:a16="http://schemas.microsoft.com/office/drawing/2014/main" id="{D6601653-3941-4C9B-BD39-62EECE23A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244677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: Shape 43">
              <a:extLst>
                <a:ext uri="{FF2B5EF4-FFF2-40B4-BE49-F238E27FC236}">
                  <a16:creationId xmlns:a16="http://schemas.microsoft.com/office/drawing/2014/main" id="{2BC4A394-4FFE-4BFE-9A59-2B624E0711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Freeform: Shape 44">
              <a:extLst>
                <a:ext uri="{FF2B5EF4-FFF2-40B4-BE49-F238E27FC236}">
                  <a16:creationId xmlns:a16="http://schemas.microsoft.com/office/drawing/2014/main" id="{EB4EABA5-FDCF-4F6F-8FF1-6FDFF50580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Freeform: Shape 45">
              <a:extLst>
                <a:ext uri="{FF2B5EF4-FFF2-40B4-BE49-F238E27FC236}">
                  <a16:creationId xmlns:a16="http://schemas.microsoft.com/office/drawing/2014/main" id="{10F3C940-2320-488A-B24C-AB0A4FB539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Freeform: Shape 46">
              <a:extLst>
                <a:ext uri="{FF2B5EF4-FFF2-40B4-BE49-F238E27FC236}">
                  <a16:creationId xmlns:a16="http://schemas.microsoft.com/office/drawing/2014/main" id="{F525BA82-37D8-47ED-AFF6-AE57124A4E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2446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Freeform: Shape 47">
              <a:extLst>
                <a:ext uri="{FF2B5EF4-FFF2-40B4-BE49-F238E27FC236}">
                  <a16:creationId xmlns:a16="http://schemas.microsoft.com/office/drawing/2014/main" id="{C2D78955-C80F-4DA3-83AA-D28A5A6FAD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6" name="Freeform: Shape 48">
              <a:extLst>
                <a:ext uri="{FF2B5EF4-FFF2-40B4-BE49-F238E27FC236}">
                  <a16:creationId xmlns:a16="http://schemas.microsoft.com/office/drawing/2014/main" id="{BC23DAAC-7C06-4012-8CBB-8E3126B68B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0382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Freeform: Shape 49">
              <a:extLst>
                <a:ext uri="{FF2B5EF4-FFF2-40B4-BE49-F238E27FC236}">
                  <a16:creationId xmlns:a16="http://schemas.microsoft.com/office/drawing/2014/main" id="{60D19F80-DC80-49EC-8EDD-7889092C18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: Shape 50">
              <a:extLst>
                <a:ext uri="{FF2B5EF4-FFF2-40B4-BE49-F238E27FC236}">
                  <a16:creationId xmlns:a16="http://schemas.microsoft.com/office/drawing/2014/main" id="{11F50BB3-EA39-4693-BAE1-1101EF0A41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Freeform: Shape 51">
              <a:extLst>
                <a:ext uri="{FF2B5EF4-FFF2-40B4-BE49-F238E27FC236}">
                  <a16:creationId xmlns:a16="http://schemas.microsoft.com/office/drawing/2014/main" id="{00EFD45B-69A8-47F6-A5BF-779F7EB49F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Freeform: Shape 52">
              <a:extLst>
                <a:ext uri="{FF2B5EF4-FFF2-40B4-BE49-F238E27FC236}">
                  <a16:creationId xmlns:a16="http://schemas.microsoft.com/office/drawing/2014/main" id="{9E53C464-7272-4EBC-830B-CB29A96988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Freeform: Shape 53">
              <a:extLst>
                <a:ext uri="{FF2B5EF4-FFF2-40B4-BE49-F238E27FC236}">
                  <a16:creationId xmlns:a16="http://schemas.microsoft.com/office/drawing/2014/main" id="{B6BF10CE-C2AD-487A-9402-8D5C746ECF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Freeform: Shape 54">
              <a:extLst>
                <a:ext uri="{FF2B5EF4-FFF2-40B4-BE49-F238E27FC236}">
                  <a16:creationId xmlns:a16="http://schemas.microsoft.com/office/drawing/2014/main" id="{1064C7FE-F8EB-47EF-97FA-348A520599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3" name="Freeform: Shape 55">
              <a:extLst>
                <a:ext uri="{FF2B5EF4-FFF2-40B4-BE49-F238E27FC236}">
                  <a16:creationId xmlns:a16="http://schemas.microsoft.com/office/drawing/2014/main" id="{A991C553-06A1-4F26-BBBC-80F7E11E7A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63074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Freeform: Shape 56">
              <a:extLst>
                <a:ext uri="{FF2B5EF4-FFF2-40B4-BE49-F238E27FC236}">
                  <a16:creationId xmlns:a16="http://schemas.microsoft.com/office/drawing/2014/main" id="{BCE9C081-2191-4C84-956E-F106BB015C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Freeform: Shape 57">
              <a:extLst>
                <a:ext uri="{FF2B5EF4-FFF2-40B4-BE49-F238E27FC236}">
                  <a16:creationId xmlns:a16="http://schemas.microsoft.com/office/drawing/2014/main" id="{292F6F03-BC34-40C6-8F17-7A169CD72F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: Shape 58">
              <a:extLst>
                <a:ext uri="{FF2B5EF4-FFF2-40B4-BE49-F238E27FC236}">
                  <a16:creationId xmlns:a16="http://schemas.microsoft.com/office/drawing/2014/main" id="{A5101B80-7351-4F0F-AB7D-3E40B4D266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Freeform: Shape 59">
              <a:extLst>
                <a:ext uri="{FF2B5EF4-FFF2-40B4-BE49-F238E27FC236}">
                  <a16:creationId xmlns:a16="http://schemas.microsoft.com/office/drawing/2014/main" id="{0570EE1D-95AC-4660-8E96-7C8A36FEB6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Freeform: Shape 60">
              <a:extLst>
                <a:ext uri="{FF2B5EF4-FFF2-40B4-BE49-F238E27FC236}">
                  <a16:creationId xmlns:a16="http://schemas.microsoft.com/office/drawing/2014/main" id="{385D9A56-2D15-4E0A-B981-E168F09064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63074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9" name="Freeform: Shape 61">
              <a:extLst>
                <a:ext uri="{FF2B5EF4-FFF2-40B4-BE49-F238E27FC236}">
                  <a16:creationId xmlns:a16="http://schemas.microsoft.com/office/drawing/2014/main" id="{28D0BA2F-9273-4EAA-AD17-C4EFE11403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Freeform: Shape 62">
              <a:extLst>
                <a:ext uri="{FF2B5EF4-FFF2-40B4-BE49-F238E27FC236}">
                  <a16:creationId xmlns:a16="http://schemas.microsoft.com/office/drawing/2014/main" id="{512CC54E-7976-4DC9-984C-45C2A23A72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222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Freeform: Shape 63">
              <a:extLst>
                <a:ext uri="{FF2B5EF4-FFF2-40B4-BE49-F238E27FC236}">
                  <a16:creationId xmlns:a16="http://schemas.microsoft.com/office/drawing/2014/main" id="{C8A3FC72-9FF9-41F6-97E0-45A0FEE946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Freeform: Shape 64">
              <a:extLst>
                <a:ext uri="{FF2B5EF4-FFF2-40B4-BE49-F238E27FC236}">
                  <a16:creationId xmlns:a16="http://schemas.microsoft.com/office/drawing/2014/main" id="{48918C16-C9B6-40D5-93A0-DB547B644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Freeform: Shape 65">
              <a:extLst>
                <a:ext uri="{FF2B5EF4-FFF2-40B4-BE49-F238E27FC236}">
                  <a16:creationId xmlns:a16="http://schemas.microsoft.com/office/drawing/2014/main" id="{A05612C6-4858-4854-A3D3-90CF1E1C75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: Shape 66">
              <a:extLst>
                <a:ext uri="{FF2B5EF4-FFF2-40B4-BE49-F238E27FC236}">
                  <a16:creationId xmlns:a16="http://schemas.microsoft.com/office/drawing/2014/main" id="{A8E88D77-C726-4008-849C-DA7361F885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Freeform: Shape 67">
              <a:extLst>
                <a:ext uri="{FF2B5EF4-FFF2-40B4-BE49-F238E27FC236}">
                  <a16:creationId xmlns:a16="http://schemas.microsoft.com/office/drawing/2014/main" id="{24CFE7CA-C955-4365-90C3-6272CB9A3C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Freeform: Shape 68">
              <a:extLst>
                <a:ext uri="{FF2B5EF4-FFF2-40B4-BE49-F238E27FC236}">
                  <a16:creationId xmlns:a16="http://schemas.microsoft.com/office/drawing/2014/main" id="{38B43FC8-B81C-490A-A346-4C6235DA8A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" name="Freeform: Shape 69">
              <a:extLst>
                <a:ext uri="{FF2B5EF4-FFF2-40B4-BE49-F238E27FC236}">
                  <a16:creationId xmlns:a16="http://schemas.microsoft.com/office/drawing/2014/main" id="{214D0221-0C97-4C71-B535-7506956EF8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Freeform: Shape 70">
              <a:extLst>
                <a:ext uri="{FF2B5EF4-FFF2-40B4-BE49-F238E27FC236}">
                  <a16:creationId xmlns:a16="http://schemas.microsoft.com/office/drawing/2014/main" id="{ED0C44EA-BD25-49A3-9EB8-9D8DED7C19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Freeform: Shape 71">
              <a:extLst>
                <a:ext uri="{FF2B5EF4-FFF2-40B4-BE49-F238E27FC236}">
                  <a16:creationId xmlns:a16="http://schemas.microsoft.com/office/drawing/2014/main" id="{A3C9CCF2-15CC-4F7D-87F5-7FFEBAC9C2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Freeform: Shape 72">
              <a:extLst>
                <a:ext uri="{FF2B5EF4-FFF2-40B4-BE49-F238E27FC236}">
                  <a16:creationId xmlns:a16="http://schemas.microsoft.com/office/drawing/2014/main" id="{8AA321D8-1D2C-472C-A2DB-EBB74498DD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: Shape 73">
              <a:extLst>
                <a:ext uri="{FF2B5EF4-FFF2-40B4-BE49-F238E27FC236}">
                  <a16:creationId xmlns:a16="http://schemas.microsoft.com/office/drawing/2014/main" id="{724680C1-4BB5-45DB-A558-82514418CF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Freeform: Shape 74">
              <a:extLst>
                <a:ext uri="{FF2B5EF4-FFF2-40B4-BE49-F238E27FC236}">
                  <a16:creationId xmlns:a16="http://schemas.microsoft.com/office/drawing/2014/main" id="{C94F4CEF-82DD-4CFB-8EE3-4AB115F6A0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" name="Freeform: Shape 75">
              <a:extLst>
                <a:ext uri="{FF2B5EF4-FFF2-40B4-BE49-F238E27FC236}">
                  <a16:creationId xmlns:a16="http://schemas.microsoft.com/office/drawing/2014/main" id="{4F186C9C-C620-4426-A674-E40F808F66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2628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" name="Freeform: Shape 76">
              <a:extLst>
                <a:ext uri="{FF2B5EF4-FFF2-40B4-BE49-F238E27FC236}">
                  <a16:creationId xmlns:a16="http://schemas.microsoft.com/office/drawing/2014/main" id="{8929942C-BA3F-40EF-94DD-4A5C22C5B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" name="Freeform: Shape 77">
              <a:extLst>
                <a:ext uri="{FF2B5EF4-FFF2-40B4-BE49-F238E27FC236}">
                  <a16:creationId xmlns:a16="http://schemas.microsoft.com/office/drawing/2014/main" id="{D234974B-3555-465B-95A7-1C63CE7386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Freeform: Shape 78">
              <a:extLst>
                <a:ext uri="{FF2B5EF4-FFF2-40B4-BE49-F238E27FC236}">
                  <a16:creationId xmlns:a16="http://schemas.microsoft.com/office/drawing/2014/main" id="{0E38F9FD-48AC-4C3E-9E75-D1C0B555E0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Freeform: Shape 79">
              <a:extLst>
                <a:ext uri="{FF2B5EF4-FFF2-40B4-BE49-F238E27FC236}">
                  <a16:creationId xmlns:a16="http://schemas.microsoft.com/office/drawing/2014/main" id="{3AA72E26-5C3D-4231-9042-E00AE43E8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Freeform: Shape 80">
              <a:extLst>
                <a:ext uri="{FF2B5EF4-FFF2-40B4-BE49-F238E27FC236}">
                  <a16:creationId xmlns:a16="http://schemas.microsoft.com/office/drawing/2014/main" id="{6684433D-3C9E-4C19-A801-D51CF3064F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2628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Freeform: Shape 81">
              <a:extLst>
                <a:ext uri="{FF2B5EF4-FFF2-40B4-BE49-F238E27FC236}">
                  <a16:creationId xmlns:a16="http://schemas.microsoft.com/office/drawing/2014/main" id="{DADB0C3D-A021-4F40-93B3-76B61334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85433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Freeform: Shape 82">
              <a:extLst>
                <a:ext uri="{FF2B5EF4-FFF2-40B4-BE49-F238E27FC236}">
                  <a16:creationId xmlns:a16="http://schemas.microsoft.com/office/drawing/2014/main" id="{41781C18-F408-401D-8A86-99FFBB9895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1" name="Freeform: Shape 83">
              <a:extLst>
                <a:ext uri="{FF2B5EF4-FFF2-40B4-BE49-F238E27FC236}">
                  <a16:creationId xmlns:a16="http://schemas.microsoft.com/office/drawing/2014/main" id="{9D958D9F-E4B0-48B1-ADA4-3053AFB5D9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" name="Freeform: Shape 84">
              <a:extLst>
                <a:ext uri="{FF2B5EF4-FFF2-40B4-BE49-F238E27FC236}">
                  <a16:creationId xmlns:a16="http://schemas.microsoft.com/office/drawing/2014/main" id="{43EFCD46-F0FB-499C-81B9-3508FE5C8C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: Shape 85">
              <a:extLst>
                <a:ext uri="{FF2B5EF4-FFF2-40B4-BE49-F238E27FC236}">
                  <a16:creationId xmlns:a16="http://schemas.microsoft.com/office/drawing/2014/main" id="{2B6A130F-CB85-4BDA-8DDF-8DAAB2F7D0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: Shape 86">
              <a:extLst>
                <a:ext uri="{FF2B5EF4-FFF2-40B4-BE49-F238E27FC236}">
                  <a16:creationId xmlns:a16="http://schemas.microsoft.com/office/drawing/2014/main" id="{9359DA40-CA94-4B1F-9BE6-C800BEEC77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8543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: Shape 87">
              <a:extLst>
                <a:ext uri="{FF2B5EF4-FFF2-40B4-BE49-F238E27FC236}">
                  <a16:creationId xmlns:a16="http://schemas.microsoft.com/office/drawing/2014/main" id="{73304FCD-8DAD-4BC8-A16E-84DDCA07FF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244676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: Shape 88">
              <a:extLst>
                <a:ext uri="{FF2B5EF4-FFF2-40B4-BE49-F238E27FC236}">
                  <a16:creationId xmlns:a16="http://schemas.microsoft.com/office/drawing/2014/main" id="{BCB4864C-8F67-4BE7-89CC-664EA25EC5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Freeform: Shape 89">
              <a:extLst>
                <a:ext uri="{FF2B5EF4-FFF2-40B4-BE49-F238E27FC236}">
                  <a16:creationId xmlns:a16="http://schemas.microsoft.com/office/drawing/2014/main" id="{845F543D-67FC-4640-A2A1-69DA6D0528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Freeform: Shape 90">
              <a:extLst>
                <a:ext uri="{FF2B5EF4-FFF2-40B4-BE49-F238E27FC236}">
                  <a16:creationId xmlns:a16="http://schemas.microsoft.com/office/drawing/2014/main" id="{DBDB2A9C-60E5-4F7E-BA2B-4DD1595FB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Freeform: Shape 91">
              <a:extLst>
                <a:ext uri="{FF2B5EF4-FFF2-40B4-BE49-F238E27FC236}">
                  <a16:creationId xmlns:a16="http://schemas.microsoft.com/office/drawing/2014/main" id="{72B10DA2-D88E-4952-BDB5-102E61B4B2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Freeform: Shape 92">
              <a:extLst>
                <a:ext uri="{FF2B5EF4-FFF2-40B4-BE49-F238E27FC236}">
                  <a16:creationId xmlns:a16="http://schemas.microsoft.com/office/drawing/2014/main" id="{AC5F5BED-3698-4F52-9977-D8CA2DC031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2446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Freeform: Shape 93">
              <a:extLst>
                <a:ext uri="{FF2B5EF4-FFF2-40B4-BE49-F238E27FC236}">
                  <a16:creationId xmlns:a16="http://schemas.microsoft.com/office/drawing/2014/main" id="{E19CCEBC-AD20-45B2-A751-42B40BB31C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Freeform: Shape 94">
              <a:extLst>
                <a:ext uri="{FF2B5EF4-FFF2-40B4-BE49-F238E27FC236}">
                  <a16:creationId xmlns:a16="http://schemas.microsoft.com/office/drawing/2014/main" id="{3A978AD9-9A35-4B89-B3BC-61E54AD9EB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Freeform: Shape 95">
              <a:extLst>
                <a:ext uri="{FF2B5EF4-FFF2-40B4-BE49-F238E27FC236}">
                  <a16:creationId xmlns:a16="http://schemas.microsoft.com/office/drawing/2014/main" id="{77D8C808-AFC9-42DD-B253-0048903791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Freeform: Shape 96">
              <a:extLst>
                <a:ext uri="{FF2B5EF4-FFF2-40B4-BE49-F238E27FC236}">
                  <a16:creationId xmlns:a16="http://schemas.microsoft.com/office/drawing/2014/main" id="{EECD0BF1-7C64-407E-8306-4C447B1D32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Freeform: Shape 97">
              <a:extLst>
                <a:ext uri="{FF2B5EF4-FFF2-40B4-BE49-F238E27FC236}">
                  <a16:creationId xmlns:a16="http://schemas.microsoft.com/office/drawing/2014/main" id="{953B0F94-AC35-4CB2-878D-1DC7D68BE9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Freeform: Shape 98">
              <a:extLst>
                <a:ext uri="{FF2B5EF4-FFF2-40B4-BE49-F238E27FC236}">
                  <a16:creationId xmlns:a16="http://schemas.microsoft.com/office/drawing/2014/main" id="{08EA50C2-BB5F-4368-AA91-67B207C1AB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Freeform: Shape 99">
              <a:extLst>
                <a:ext uri="{FF2B5EF4-FFF2-40B4-BE49-F238E27FC236}">
                  <a16:creationId xmlns:a16="http://schemas.microsoft.com/office/drawing/2014/main" id="{DE45A7FE-0A45-45F6-8417-EBDA5A12D8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Freeform: Shape 100">
              <a:extLst>
                <a:ext uri="{FF2B5EF4-FFF2-40B4-BE49-F238E27FC236}">
                  <a16:creationId xmlns:a16="http://schemas.microsoft.com/office/drawing/2014/main" id="{DA8B8DC8-F88C-432E-A8C2-8D13FE874F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Freeform: Shape 101">
              <a:extLst>
                <a:ext uri="{FF2B5EF4-FFF2-40B4-BE49-F238E27FC236}">
                  <a16:creationId xmlns:a16="http://schemas.microsoft.com/office/drawing/2014/main" id="{D02C5430-233D-49F7-B852-181D2B2F61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Freeform: Shape 102">
              <a:extLst>
                <a:ext uri="{FF2B5EF4-FFF2-40B4-BE49-F238E27FC236}">
                  <a16:creationId xmlns:a16="http://schemas.microsoft.com/office/drawing/2014/main" id="{76DB286F-9E15-441C-8697-57007B76C1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Freeform: Shape 103">
              <a:extLst>
                <a:ext uri="{FF2B5EF4-FFF2-40B4-BE49-F238E27FC236}">
                  <a16:creationId xmlns:a16="http://schemas.microsoft.com/office/drawing/2014/main" id="{534DC0EE-15B7-44AE-A7DC-8B5E22688A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Freeform: Shape 104">
              <a:extLst>
                <a:ext uri="{FF2B5EF4-FFF2-40B4-BE49-F238E27FC236}">
                  <a16:creationId xmlns:a16="http://schemas.microsoft.com/office/drawing/2014/main" id="{4FBE9900-F640-4248-9C4C-EDBE5E00AF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63074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Freeform: Shape 105">
              <a:extLst>
                <a:ext uri="{FF2B5EF4-FFF2-40B4-BE49-F238E27FC236}">
                  <a16:creationId xmlns:a16="http://schemas.microsoft.com/office/drawing/2014/main" id="{37FF04AF-F86B-49F8-AAB5-DA696591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" name="Freeform: Shape 106">
              <a:extLst>
                <a:ext uri="{FF2B5EF4-FFF2-40B4-BE49-F238E27FC236}">
                  <a16:creationId xmlns:a16="http://schemas.microsoft.com/office/drawing/2014/main" id="{710DCFEA-4572-47A3-A6BE-7B21F5758C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5" name="Freeform: Shape 107">
              <a:extLst>
                <a:ext uri="{FF2B5EF4-FFF2-40B4-BE49-F238E27FC236}">
                  <a16:creationId xmlns:a16="http://schemas.microsoft.com/office/drawing/2014/main" id="{BA42ED8E-CCC8-478F-9EF4-625B633071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6" name="Freeform: Shape 108">
              <a:extLst>
                <a:ext uri="{FF2B5EF4-FFF2-40B4-BE49-F238E27FC236}">
                  <a16:creationId xmlns:a16="http://schemas.microsoft.com/office/drawing/2014/main" id="{146DF8F4-DF09-4E6C-887F-C9269E56A5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7" name="Freeform: Shape 109">
              <a:extLst>
                <a:ext uri="{FF2B5EF4-FFF2-40B4-BE49-F238E27FC236}">
                  <a16:creationId xmlns:a16="http://schemas.microsoft.com/office/drawing/2014/main" id="{7FF3916E-5C82-4956-A88B-81BFAC91B8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8" name="Freeform: Shape 110">
              <a:extLst>
                <a:ext uri="{FF2B5EF4-FFF2-40B4-BE49-F238E27FC236}">
                  <a16:creationId xmlns:a16="http://schemas.microsoft.com/office/drawing/2014/main" id="{7E5CF7AE-ED45-4AB5-9AEB-56FC964BFA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4222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" name="Freeform: Shape 111">
              <a:extLst>
                <a:ext uri="{FF2B5EF4-FFF2-40B4-BE49-F238E27FC236}">
                  <a16:creationId xmlns:a16="http://schemas.microsoft.com/office/drawing/2014/main" id="{7CFB132C-BEB1-4897-B1A4-97422811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81374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0" name="Freeform: Shape 112">
              <a:extLst>
                <a:ext uri="{FF2B5EF4-FFF2-40B4-BE49-F238E27FC236}">
                  <a16:creationId xmlns:a16="http://schemas.microsoft.com/office/drawing/2014/main" id="{4EE49F21-E336-41BC-8256-85A9AB597F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1" name="Freeform: Shape 113">
              <a:extLst>
                <a:ext uri="{FF2B5EF4-FFF2-40B4-BE49-F238E27FC236}">
                  <a16:creationId xmlns:a16="http://schemas.microsoft.com/office/drawing/2014/main" id="{C62510EE-BDCD-4393-9AD7-2D0C9A722D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2" name="Freeform: Shape 114">
              <a:extLst>
                <a:ext uri="{FF2B5EF4-FFF2-40B4-BE49-F238E27FC236}">
                  <a16:creationId xmlns:a16="http://schemas.microsoft.com/office/drawing/2014/main" id="{2420F94B-4F00-4C6C-97E3-BA5B5E6871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3" name="Freeform: Shape 115">
              <a:extLst>
                <a:ext uri="{FF2B5EF4-FFF2-40B4-BE49-F238E27FC236}">
                  <a16:creationId xmlns:a16="http://schemas.microsoft.com/office/drawing/2014/main" id="{E712560A-A110-4132-85D5-21BBBFA8C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4" name="Freeform: Shape 116">
              <a:extLst>
                <a:ext uri="{FF2B5EF4-FFF2-40B4-BE49-F238E27FC236}">
                  <a16:creationId xmlns:a16="http://schemas.microsoft.com/office/drawing/2014/main" id="{D1E3102B-23D5-43AE-A67D-583AAA52B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5" name="Freeform: Shape 117">
              <a:extLst>
                <a:ext uri="{FF2B5EF4-FFF2-40B4-BE49-F238E27FC236}">
                  <a16:creationId xmlns:a16="http://schemas.microsoft.com/office/drawing/2014/main" id="{9D5ABE4E-EB80-423C-BBCE-9C1B77D9B0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6" name="Freeform: Shape 118">
              <a:extLst>
                <a:ext uri="{FF2B5EF4-FFF2-40B4-BE49-F238E27FC236}">
                  <a16:creationId xmlns:a16="http://schemas.microsoft.com/office/drawing/2014/main" id="{BEB8CCC5-38F5-4892-A00B-14B645BBDF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4062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7" name="Freeform: Shape 119">
              <a:extLst>
                <a:ext uri="{FF2B5EF4-FFF2-40B4-BE49-F238E27FC236}">
                  <a16:creationId xmlns:a16="http://schemas.microsoft.com/office/drawing/2014/main" id="{8860175F-F7D5-4464-AD61-5B435528FE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8" name="Freeform: Shape 120">
              <a:extLst>
                <a:ext uri="{FF2B5EF4-FFF2-40B4-BE49-F238E27FC236}">
                  <a16:creationId xmlns:a16="http://schemas.microsoft.com/office/drawing/2014/main" id="{E28C20B0-98AA-4A5B-8CE1-236A3F6CAA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9" name="Freeform: Shape 121">
              <a:extLst>
                <a:ext uri="{FF2B5EF4-FFF2-40B4-BE49-F238E27FC236}">
                  <a16:creationId xmlns:a16="http://schemas.microsoft.com/office/drawing/2014/main" id="{8A56719F-13F0-4B75-8C04-DAACD8FD86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0" name="Freeform: Shape 122">
              <a:extLst>
                <a:ext uri="{FF2B5EF4-FFF2-40B4-BE49-F238E27FC236}">
                  <a16:creationId xmlns:a16="http://schemas.microsoft.com/office/drawing/2014/main" id="{B30555DA-285C-4859-83DE-B16FF6DB13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1" name="Freeform: Shape 123">
              <a:extLst>
                <a:ext uri="{FF2B5EF4-FFF2-40B4-BE49-F238E27FC236}">
                  <a16:creationId xmlns:a16="http://schemas.microsoft.com/office/drawing/2014/main" id="{67AF00E9-C8D6-41C4-9703-5468F51639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2" name="Freeform: Shape 124">
              <a:extLst>
                <a:ext uri="{FF2B5EF4-FFF2-40B4-BE49-F238E27FC236}">
                  <a16:creationId xmlns:a16="http://schemas.microsoft.com/office/drawing/2014/main" id="{D07F88BD-A2E8-4F25-BB43-9372C6C9F3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3" name="Freeform: Shape 125">
              <a:extLst>
                <a:ext uri="{FF2B5EF4-FFF2-40B4-BE49-F238E27FC236}">
                  <a16:creationId xmlns:a16="http://schemas.microsoft.com/office/drawing/2014/main" id="{DFAE35DA-8283-4F4B-8C00-FF8EFE39B3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9977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4" name="Freeform: Shape 126">
              <a:extLst>
                <a:ext uri="{FF2B5EF4-FFF2-40B4-BE49-F238E27FC236}">
                  <a16:creationId xmlns:a16="http://schemas.microsoft.com/office/drawing/2014/main" id="{4340DEBE-A255-48E2-B7B2-AE881651C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5" name="Freeform: Shape 127">
              <a:extLst>
                <a:ext uri="{FF2B5EF4-FFF2-40B4-BE49-F238E27FC236}">
                  <a16:creationId xmlns:a16="http://schemas.microsoft.com/office/drawing/2014/main" id="{FE968FB9-507A-4F2E-B346-15995081B1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6" name="Freeform: Shape 128">
              <a:extLst>
                <a:ext uri="{FF2B5EF4-FFF2-40B4-BE49-F238E27FC236}">
                  <a16:creationId xmlns:a16="http://schemas.microsoft.com/office/drawing/2014/main" id="{4DA99BD8-9C2B-46BF-AA27-ED405540D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7" name="Freeform: Shape 129">
              <a:extLst>
                <a:ext uri="{FF2B5EF4-FFF2-40B4-BE49-F238E27FC236}">
                  <a16:creationId xmlns:a16="http://schemas.microsoft.com/office/drawing/2014/main" id="{50C84F67-D2C2-48DF-8537-DF99C6024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8" name="Freeform: Shape 130">
              <a:extLst>
                <a:ext uri="{FF2B5EF4-FFF2-40B4-BE49-F238E27FC236}">
                  <a16:creationId xmlns:a16="http://schemas.microsoft.com/office/drawing/2014/main" id="{F5CAEB9A-26A6-4FBF-916B-19FC9B0BFC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9" name="Freeform: Shape 131">
              <a:extLst>
                <a:ext uri="{FF2B5EF4-FFF2-40B4-BE49-F238E27FC236}">
                  <a16:creationId xmlns:a16="http://schemas.microsoft.com/office/drawing/2014/main" id="{E4DEDE1B-4819-4E4B-849E-330D7DF56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0" name="Freeform: Shape 132">
              <a:extLst>
                <a:ext uri="{FF2B5EF4-FFF2-40B4-BE49-F238E27FC236}">
                  <a16:creationId xmlns:a16="http://schemas.microsoft.com/office/drawing/2014/main" id="{C441B73E-F19C-4313-8F46-F600603B36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7" y="365901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1" name="Freeform: Shape 133">
              <a:extLst>
                <a:ext uri="{FF2B5EF4-FFF2-40B4-BE49-F238E27FC236}">
                  <a16:creationId xmlns:a16="http://schemas.microsoft.com/office/drawing/2014/main" id="{014FE805-EF51-4859-A6DF-CF75F9A0F5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2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2" name="Freeform: Shape 134">
              <a:extLst>
                <a:ext uri="{FF2B5EF4-FFF2-40B4-BE49-F238E27FC236}">
                  <a16:creationId xmlns:a16="http://schemas.microsoft.com/office/drawing/2014/main" id="{624CF2A5-BD9E-4570-8560-063BC70F26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2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3" name="Freeform: Shape 135">
              <a:extLst>
                <a:ext uri="{FF2B5EF4-FFF2-40B4-BE49-F238E27FC236}">
                  <a16:creationId xmlns:a16="http://schemas.microsoft.com/office/drawing/2014/main" id="{6BEC415C-7946-43B2-9AC8-348B6B5CD0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4" name="Freeform: Shape 136">
              <a:extLst>
                <a:ext uri="{FF2B5EF4-FFF2-40B4-BE49-F238E27FC236}">
                  <a16:creationId xmlns:a16="http://schemas.microsoft.com/office/drawing/2014/main" id="{1B615AD5-3365-43D4-8E16-377A2A2F97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5" name="Freeform: Shape 137">
              <a:extLst>
                <a:ext uri="{FF2B5EF4-FFF2-40B4-BE49-F238E27FC236}">
                  <a16:creationId xmlns:a16="http://schemas.microsoft.com/office/drawing/2014/main" id="{9D184DFD-DD33-491E-90FF-6E4ECA2668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6" name="Freeform: Shape 138">
              <a:extLst>
                <a:ext uri="{FF2B5EF4-FFF2-40B4-BE49-F238E27FC236}">
                  <a16:creationId xmlns:a16="http://schemas.microsoft.com/office/drawing/2014/main" id="{31B62FE1-0262-4B09-ABEA-8AA010137D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7" name="Freeform: Shape 139">
              <a:extLst>
                <a:ext uri="{FF2B5EF4-FFF2-40B4-BE49-F238E27FC236}">
                  <a16:creationId xmlns:a16="http://schemas.microsoft.com/office/drawing/2014/main" id="{20C539C6-FAA9-4EBE-93D9-1F946E1449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9" y="371816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Freeform: Shape 140">
              <a:extLst>
                <a:ext uri="{FF2B5EF4-FFF2-40B4-BE49-F238E27FC236}">
                  <a16:creationId xmlns:a16="http://schemas.microsoft.com/office/drawing/2014/main" id="{8C6EF3FF-09E5-4099-A49B-CA364A6E83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Freeform: Shape 141">
              <a:extLst>
                <a:ext uri="{FF2B5EF4-FFF2-40B4-BE49-F238E27FC236}">
                  <a16:creationId xmlns:a16="http://schemas.microsoft.com/office/drawing/2014/main" id="{B3C5E06F-8F1E-4771-AAE4-B34B1D6A3D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4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0" name="Freeform: Shape 142">
              <a:extLst>
                <a:ext uri="{FF2B5EF4-FFF2-40B4-BE49-F238E27FC236}">
                  <a16:creationId xmlns:a16="http://schemas.microsoft.com/office/drawing/2014/main" id="{538D5AE9-76CC-4AE4-B026-656EDCB01B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1" name="Freeform: Shape 143">
              <a:extLst>
                <a:ext uri="{FF2B5EF4-FFF2-40B4-BE49-F238E27FC236}">
                  <a16:creationId xmlns:a16="http://schemas.microsoft.com/office/drawing/2014/main" id="{30F1A9B9-52AB-4527-BD4A-1802F7C960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Freeform: Shape 144">
              <a:extLst>
                <a:ext uri="{FF2B5EF4-FFF2-40B4-BE49-F238E27FC236}">
                  <a16:creationId xmlns:a16="http://schemas.microsoft.com/office/drawing/2014/main" id="{46A57D78-C020-4EEF-971D-0C8802889A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Freeform: Shape 145">
              <a:extLst>
                <a:ext uri="{FF2B5EF4-FFF2-40B4-BE49-F238E27FC236}">
                  <a16:creationId xmlns:a16="http://schemas.microsoft.com/office/drawing/2014/main" id="{7666D7A3-5ABF-4EDE-A0C5-F2099B2D86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5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4" name="Freeform: Shape 146">
              <a:extLst>
                <a:ext uri="{FF2B5EF4-FFF2-40B4-BE49-F238E27FC236}">
                  <a16:creationId xmlns:a16="http://schemas.microsoft.com/office/drawing/2014/main" id="{13BC460A-E0FF-4658-A2FD-A3AF4D51DF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40" y="377741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5" name="Freeform: Shape 147">
              <a:extLst>
                <a:ext uri="{FF2B5EF4-FFF2-40B4-BE49-F238E27FC236}">
                  <a16:creationId xmlns:a16="http://schemas.microsoft.com/office/drawing/2014/main" id="{26467CC2-3AB3-4D37-8323-385B7399F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5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6" name="Freeform: Shape 148">
              <a:extLst>
                <a:ext uri="{FF2B5EF4-FFF2-40B4-BE49-F238E27FC236}">
                  <a16:creationId xmlns:a16="http://schemas.microsoft.com/office/drawing/2014/main" id="{563A1F58-33CE-4EDF-B902-3F43F69DA2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6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7" name="Freeform: Shape 149">
              <a:extLst>
                <a:ext uri="{FF2B5EF4-FFF2-40B4-BE49-F238E27FC236}">
                  <a16:creationId xmlns:a16="http://schemas.microsoft.com/office/drawing/2014/main" id="{DDCFAB2F-7E88-4A57-999A-2506A1FE71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83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8" name="Freeform: Shape 150">
              <a:extLst>
                <a:ext uri="{FF2B5EF4-FFF2-40B4-BE49-F238E27FC236}">
                  <a16:creationId xmlns:a16="http://schemas.microsoft.com/office/drawing/2014/main" id="{571BEB66-3787-441F-BB54-80C05C6F13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35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9" name="Freeform: Shape 151">
              <a:extLst>
                <a:ext uri="{FF2B5EF4-FFF2-40B4-BE49-F238E27FC236}">
                  <a16:creationId xmlns:a16="http://schemas.microsoft.com/office/drawing/2014/main" id="{641DC095-611E-4979-8664-6C0EB878F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82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0" name="Freeform: Shape 152">
              <a:extLst>
                <a:ext uri="{FF2B5EF4-FFF2-40B4-BE49-F238E27FC236}">
                  <a16:creationId xmlns:a16="http://schemas.microsoft.com/office/drawing/2014/main" id="{210B9ECF-D859-4919-A9D6-3208548F00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31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1" name="Freeform: Shape 153">
              <a:extLst>
                <a:ext uri="{FF2B5EF4-FFF2-40B4-BE49-F238E27FC236}">
                  <a16:creationId xmlns:a16="http://schemas.microsoft.com/office/drawing/2014/main" id="{4FBC31D4-7E98-452C-8A87-822DE0432C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481374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2" name="Freeform: Shape 154">
              <a:extLst>
                <a:ext uri="{FF2B5EF4-FFF2-40B4-BE49-F238E27FC236}">
                  <a16:creationId xmlns:a16="http://schemas.microsoft.com/office/drawing/2014/main" id="{E302346C-F328-435B-87ED-447C6F8542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3" name="Freeform: Shape 155">
              <a:extLst>
                <a:ext uri="{FF2B5EF4-FFF2-40B4-BE49-F238E27FC236}">
                  <a16:creationId xmlns:a16="http://schemas.microsoft.com/office/drawing/2014/main" id="{B94F507E-9E94-432E-AE8A-A6CB2C5D05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4" name="Freeform: Shape 156">
              <a:extLst>
                <a:ext uri="{FF2B5EF4-FFF2-40B4-BE49-F238E27FC236}">
                  <a16:creationId xmlns:a16="http://schemas.microsoft.com/office/drawing/2014/main" id="{1FFAC4F0-FD7F-4943-B60E-E276F8B23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5" name="Freeform: Shape 157">
              <a:extLst>
                <a:ext uri="{FF2B5EF4-FFF2-40B4-BE49-F238E27FC236}">
                  <a16:creationId xmlns:a16="http://schemas.microsoft.com/office/drawing/2014/main" id="{A8A5D871-92FD-43C3-BF94-0B524FA7D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6" name="Freeform: Shape 158">
              <a:extLst>
                <a:ext uri="{FF2B5EF4-FFF2-40B4-BE49-F238E27FC236}">
                  <a16:creationId xmlns:a16="http://schemas.microsoft.com/office/drawing/2014/main" id="{6A79A241-1665-453E-ADD4-18892D4F8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48137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7" name="Freeform: Shape 159">
              <a:extLst>
                <a:ext uri="{FF2B5EF4-FFF2-40B4-BE49-F238E27FC236}">
                  <a16:creationId xmlns:a16="http://schemas.microsoft.com/office/drawing/2014/main" id="{81EABE18-4189-4E07-93C9-9B76673E3E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4062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8" name="Freeform: Shape 160">
              <a:extLst>
                <a:ext uri="{FF2B5EF4-FFF2-40B4-BE49-F238E27FC236}">
                  <a16:creationId xmlns:a16="http://schemas.microsoft.com/office/drawing/2014/main" id="{B658A0EE-6F09-4EF7-B5E7-F23A556BD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4062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9" name="Freeform: Shape 161">
              <a:extLst>
                <a:ext uri="{FF2B5EF4-FFF2-40B4-BE49-F238E27FC236}">
                  <a16:creationId xmlns:a16="http://schemas.microsoft.com/office/drawing/2014/main" id="{15EB019C-C95B-4DE3-BD17-DC20F8007A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406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0" name="Freeform: Shape 162">
              <a:extLst>
                <a:ext uri="{FF2B5EF4-FFF2-40B4-BE49-F238E27FC236}">
                  <a16:creationId xmlns:a16="http://schemas.microsoft.com/office/drawing/2014/main" id="{2948B3ED-79C1-47C8-B712-0BFB5536C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4062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1" name="Freeform: Shape 163">
              <a:extLst>
                <a:ext uri="{FF2B5EF4-FFF2-40B4-BE49-F238E27FC236}">
                  <a16:creationId xmlns:a16="http://schemas.microsoft.com/office/drawing/2014/main" id="{13387DB9-900B-422D-90F7-C5C7EB5D59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406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2" name="Freeform: Shape 164">
              <a:extLst>
                <a:ext uri="{FF2B5EF4-FFF2-40B4-BE49-F238E27FC236}">
                  <a16:creationId xmlns:a16="http://schemas.microsoft.com/office/drawing/2014/main" id="{48FDCCF3-E6D6-4CD0-9D47-02FE785C7A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40631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3" name="Freeform: Shape 165">
              <a:extLst>
                <a:ext uri="{FF2B5EF4-FFF2-40B4-BE49-F238E27FC236}">
                  <a16:creationId xmlns:a16="http://schemas.microsoft.com/office/drawing/2014/main" id="{BC14E8F6-33F6-47CE-9A24-EA71D71496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997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4" name="Freeform: Shape 166">
              <a:extLst>
                <a:ext uri="{FF2B5EF4-FFF2-40B4-BE49-F238E27FC236}">
                  <a16:creationId xmlns:a16="http://schemas.microsoft.com/office/drawing/2014/main" id="{F78CC38F-63FC-4552-B17B-8D79D3C8F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5" name="Freeform: Shape 167">
              <a:extLst>
                <a:ext uri="{FF2B5EF4-FFF2-40B4-BE49-F238E27FC236}">
                  <a16:creationId xmlns:a16="http://schemas.microsoft.com/office/drawing/2014/main" id="{89042823-A002-49CE-B03D-ED1291DC13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6" name="Freeform: Shape 168">
              <a:extLst>
                <a:ext uri="{FF2B5EF4-FFF2-40B4-BE49-F238E27FC236}">
                  <a16:creationId xmlns:a16="http://schemas.microsoft.com/office/drawing/2014/main" id="{96EFC6CE-198B-489B-B1EE-72CE842628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7" name="Freeform: Shape 169">
              <a:extLst>
                <a:ext uri="{FF2B5EF4-FFF2-40B4-BE49-F238E27FC236}">
                  <a16:creationId xmlns:a16="http://schemas.microsoft.com/office/drawing/2014/main" id="{49FEA23D-54D9-45D7-9325-1E2F638C9C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997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8" name="Freeform: Shape 170">
              <a:extLst>
                <a:ext uri="{FF2B5EF4-FFF2-40B4-BE49-F238E27FC236}">
                  <a16:creationId xmlns:a16="http://schemas.microsoft.com/office/drawing/2014/main" id="{2DB04EE3-370F-49CE-BCFE-C2999C3CF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9978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9" name="Freeform: Shape 171">
              <a:extLst>
                <a:ext uri="{FF2B5EF4-FFF2-40B4-BE49-F238E27FC236}">
                  <a16:creationId xmlns:a16="http://schemas.microsoft.com/office/drawing/2014/main" id="{8BCBCC34-797D-41A8-8AD1-7E03E1BBFF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65902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0" name="Freeform: Shape 172">
              <a:extLst>
                <a:ext uri="{FF2B5EF4-FFF2-40B4-BE49-F238E27FC236}">
                  <a16:creationId xmlns:a16="http://schemas.microsoft.com/office/drawing/2014/main" id="{AFF5C1F8-0EDE-4835-89E6-1FCB2EA395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1" name="Freeform: Shape 173">
              <a:extLst>
                <a:ext uri="{FF2B5EF4-FFF2-40B4-BE49-F238E27FC236}">
                  <a16:creationId xmlns:a16="http://schemas.microsoft.com/office/drawing/2014/main" id="{6171D504-6300-457C-AFCC-064DBB3FCC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2" name="Freeform: Shape 174">
              <a:extLst>
                <a:ext uri="{FF2B5EF4-FFF2-40B4-BE49-F238E27FC236}">
                  <a16:creationId xmlns:a16="http://schemas.microsoft.com/office/drawing/2014/main" id="{62ACE739-C8C4-4495-B04C-C3AFC4481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3" name="Freeform: Shape 175">
              <a:extLst>
                <a:ext uri="{FF2B5EF4-FFF2-40B4-BE49-F238E27FC236}">
                  <a16:creationId xmlns:a16="http://schemas.microsoft.com/office/drawing/2014/main" id="{3F4771CD-CDCA-4FFE-8EF5-E42D1781E7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4" name="Freeform: Shape 176">
              <a:extLst>
                <a:ext uri="{FF2B5EF4-FFF2-40B4-BE49-F238E27FC236}">
                  <a16:creationId xmlns:a16="http://schemas.microsoft.com/office/drawing/2014/main" id="{A10C0BFE-A8F9-4E21-9DFD-37A4D26C62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5" name="Freeform: Shape 177">
              <a:extLst>
                <a:ext uri="{FF2B5EF4-FFF2-40B4-BE49-F238E27FC236}">
                  <a16:creationId xmlns:a16="http://schemas.microsoft.com/office/drawing/2014/main" id="{4D8D4EF9-4EF7-4538-A4AE-439F9335EA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71817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6" name="Freeform: Shape 178">
              <a:extLst>
                <a:ext uri="{FF2B5EF4-FFF2-40B4-BE49-F238E27FC236}">
                  <a16:creationId xmlns:a16="http://schemas.microsoft.com/office/drawing/2014/main" id="{7E0500AB-5662-43B9-95C2-2EC80CC54F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7" name="Freeform: Shape 179">
              <a:extLst>
                <a:ext uri="{FF2B5EF4-FFF2-40B4-BE49-F238E27FC236}">
                  <a16:creationId xmlns:a16="http://schemas.microsoft.com/office/drawing/2014/main" id="{984021AD-A6A2-4CDA-A953-72FBA7598B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8" name="Freeform: Shape 180">
              <a:extLst>
                <a:ext uri="{FF2B5EF4-FFF2-40B4-BE49-F238E27FC236}">
                  <a16:creationId xmlns:a16="http://schemas.microsoft.com/office/drawing/2014/main" id="{FD1FBF47-CAC8-4385-9DC7-C9BB6167E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9" name="Freeform: Shape 181">
              <a:extLst>
                <a:ext uri="{FF2B5EF4-FFF2-40B4-BE49-F238E27FC236}">
                  <a16:creationId xmlns:a16="http://schemas.microsoft.com/office/drawing/2014/main" id="{FBAEE482-005F-4288-8D66-09EA246C45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71817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0" name="Freeform: Shape 182">
              <a:extLst>
                <a:ext uri="{FF2B5EF4-FFF2-40B4-BE49-F238E27FC236}">
                  <a16:creationId xmlns:a16="http://schemas.microsoft.com/office/drawing/2014/main" id="{2C5DCF49-33DE-4AFF-818E-42F59F280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71817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1" name="Freeform: Shape 183">
              <a:extLst>
                <a:ext uri="{FF2B5EF4-FFF2-40B4-BE49-F238E27FC236}">
                  <a16:creationId xmlns:a16="http://schemas.microsoft.com/office/drawing/2014/main" id="{866903F3-208B-46D5-925B-254DC74291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2" y="377741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2" name="Freeform: Shape 184">
              <a:extLst>
                <a:ext uri="{FF2B5EF4-FFF2-40B4-BE49-F238E27FC236}">
                  <a16:creationId xmlns:a16="http://schemas.microsoft.com/office/drawing/2014/main" id="{2550D219-E342-4A38-BB89-575C1EE7AA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2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3" name="Freeform: Shape 185">
              <a:extLst>
                <a:ext uri="{FF2B5EF4-FFF2-40B4-BE49-F238E27FC236}">
                  <a16:creationId xmlns:a16="http://schemas.microsoft.com/office/drawing/2014/main" id="{5B5485FC-95D0-4660-9594-2C9BD3B776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8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4" name="Freeform: Shape 186">
              <a:extLst>
                <a:ext uri="{FF2B5EF4-FFF2-40B4-BE49-F238E27FC236}">
                  <a16:creationId xmlns:a16="http://schemas.microsoft.com/office/drawing/2014/main" id="{2EA358DA-C7E8-4DF8-B7D6-CC58295655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4" y="3777383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5" name="Freeform: Shape 187">
              <a:extLst>
                <a:ext uri="{FF2B5EF4-FFF2-40B4-BE49-F238E27FC236}">
                  <a16:creationId xmlns:a16="http://schemas.microsoft.com/office/drawing/2014/main" id="{7990E8BB-4369-4845-8436-A6F3FE1D1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7" y="37774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6" name="Freeform: Shape 188">
              <a:extLst>
                <a:ext uri="{FF2B5EF4-FFF2-40B4-BE49-F238E27FC236}">
                  <a16:creationId xmlns:a16="http://schemas.microsoft.com/office/drawing/2014/main" id="{D6C050C5-1951-434B-A7FE-D271E73F8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91" name="Graphic 4">
            <a:extLst>
              <a:ext uri="{FF2B5EF4-FFF2-40B4-BE49-F238E27FC236}">
                <a16:creationId xmlns:a16="http://schemas.microsoft.com/office/drawing/2014/main" id="{773717CC-ECEE-4ABF-BA61-C59F468017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0915" y="4748271"/>
            <a:ext cx="1330536" cy="1330521"/>
            <a:chOff x="5734037" y="3067039"/>
            <a:chExt cx="724483" cy="724489"/>
          </a:xfrm>
          <a:solidFill>
            <a:schemeClr val="bg1">
              <a:alpha val="60000"/>
            </a:schemeClr>
          </a:solidFill>
        </p:grpSpPr>
        <p:sp>
          <p:nvSpPr>
            <p:cNvPr id="557" name="Freeform: Shape 191">
              <a:extLst>
                <a:ext uri="{FF2B5EF4-FFF2-40B4-BE49-F238E27FC236}">
                  <a16:creationId xmlns:a16="http://schemas.microsoft.com/office/drawing/2014/main" id="{9A4FAE41-62DF-4B8E-BD66-8EC206E0E3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067039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8" name="Freeform: Shape 192">
              <a:extLst>
                <a:ext uri="{FF2B5EF4-FFF2-40B4-BE49-F238E27FC236}">
                  <a16:creationId xmlns:a16="http://schemas.microsoft.com/office/drawing/2014/main" id="{564C7F1F-5546-40DC-A16B-C9A3E45777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9" name="Freeform: Shape 193">
              <a:extLst>
                <a:ext uri="{FF2B5EF4-FFF2-40B4-BE49-F238E27FC236}">
                  <a16:creationId xmlns:a16="http://schemas.microsoft.com/office/drawing/2014/main" id="{45583216-FC24-4B75-9703-DBEC401FF8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0" name="Freeform: Shape 194">
              <a:extLst>
                <a:ext uri="{FF2B5EF4-FFF2-40B4-BE49-F238E27FC236}">
                  <a16:creationId xmlns:a16="http://schemas.microsoft.com/office/drawing/2014/main" id="{2FD0A70D-2E7E-4048-8145-0F45EDBBC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1" name="Freeform: Shape 195">
              <a:extLst>
                <a:ext uri="{FF2B5EF4-FFF2-40B4-BE49-F238E27FC236}">
                  <a16:creationId xmlns:a16="http://schemas.microsoft.com/office/drawing/2014/main" id="{B703C78E-D176-4455-B7B5-2DB4F418DB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2" name="Freeform: Shape 196">
              <a:extLst>
                <a:ext uri="{FF2B5EF4-FFF2-40B4-BE49-F238E27FC236}">
                  <a16:creationId xmlns:a16="http://schemas.microsoft.com/office/drawing/2014/main" id="{AD23B98E-D1FB-4BD9-BA4A-060BC8266E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3" name="Freeform: Shape 197">
              <a:extLst>
                <a:ext uri="{FF2B5EF4-FFF2-40B4-BE49-F238E27FC236}">
                  <a16:creationId xmlns:a16="http://schemas.microsoft.com/office/drawing/2014/main" id="{C1541992-EEDB-4D6B-BDA9-B66E58A17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4" name="Freeform: Shape 198">
              <a:extLst>
                <a:ext uri="{FF2B5EF4-FFF2-40B4-BE49-F238E27FC236}">
                  <a16:creationId xmlns:a16="http://schemas.microsoft.com/office/drawing/2014/main" id="{08072B3B-B852-4186-ACFE-F614251324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2628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5" name="Freeform: Shape 199">
              <a:extLst>
                <a:ext uri="{FF2B5EF4-FFF2-40B4-BE49-F238E27FC236}">
                  <a16:creationId xmlns:a16="http://schemas.microsoft.com/office/drawing/2014/main" id="{7B5DD2CA-BCBA-4F3E-B472-840067686A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2628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6" name="Freeform: Shape 200">
              <a:extLst>
                <a:ext uri="{FF2B5EF4-FFF2-40B4-BE49-F238E27FC236}">
                  <a16:creationId xmlns:a16="http://schemas.microsoft.com/office/drawing/2014/main" id="{C7335DFE-05E4-4D45-B035-1D85E7648E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7" name="Freeform: Shape 201">
              <a:extLst>
                <a:ext uri="{FF2B5EF4-FFF2-40B4-BE49-F238E27FC236}">
                  <a16:creationId xmlns:a16="http://schemas.microsoft.com/office/drawing/2014/main" id="{ADCF9375-A092-491A-960D-A4DBB376C3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8" name="Freeform: Shape 202">
              <a:extLst>
                <a:ext uri="{FF2B5EF4-FFF2-40B4-BE49-F238E27FC236}">
                  <a16:creationId xmlns:a16="http://schemas.microsoft.com/office/drawing/2014/main" id="{95341599-7E99-490F-9AF8-07EAE5C8DB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9" name="Freeform: Shape 203">
              <a:extLst>
                <a:ext uri="{FF2B5EF4-FFF2-40B4-BE49-F238E27FC236}">
                  <a16:creationId xmlns:a16="http://schemas.microsoft.com/office/drawing/2014/main" id="{E1C55EB0-818A-46E6-8D53-5503100290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12628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0" name="Freeform: Shape 204">
              <a:extLst>
                <a:ext uri="{FF2B5EF4-FFF2-40B4-BE49-F238E27FC236}">
                  <a16:creationId xmlns:a16="http://schemas.microsoft.com/office/drawing/2014/main" id="{319B036C-5BD8-4F3B-8935-96D50F410D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1" name="Freeform: Shape 205">
              <a:extLst>
                <a:ext uri="{FF2B5EF4-FFF2-40B4-BE49-F238E27FC236}">
                  <a16:creationId xmlns:a16="http://schemas.microsoft.com/office/drawing/2014/main" id="{A8445880-106C-4DC8-A250-D132F0D6F3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8543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2" name="Freeform: Shape 206">
              <a:extLst>
                <a:ext uri="{FF2B5EF4-FFF2-40B4-BE49-F238E27FC236}">
                  <a16:creationId xmlns:a16="http://schemas.microsoft.com/office/drawing/2014/main" id="{952AA1DD-5DBE-43CD-9B85-63C7626929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3" name="Freeform: Shape 207">
              <a:extLst>
                <a:ext uri="{FF2B5EF4-FFF2-40B4-BE49-F238E27FC236}">
                  <a16:creationId xmlns:a16="http://schemas.microsoft.com/office/drawing/2014/main" id="{2A412466-ED73-4944-83CE-224B1769C2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4" name="Freeform: Shape 208">
              <a:extLst>
                <a:ext uri="{FF2B5EF4-FFF2-40B4-BE49-F238E27FC236}">
                  <a16:creationId xmlns:a16="http://schemas.microsoft.com/office/drawing/2014/main" id="{807E195A-10DB-494C-A547-E1D0C6F616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5" name="Freeform: Shape 209">
              <a:extLst>
                <a:ext uri="{FF2B5EF4-FFF2-40B4-BE49-F238E27FC236}">
                  <a16:creationId xmlns:a16="http://schemas.microsoft.com/office/drawing/2014/main" id="{4CD4AECE-734D-4B90-984F-B2ABFA2B6F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6" name="Freeform: Shape 210">
              <a:extLst>
                <a:ext uri="{FF2B5EF4-FFF2-40B4-BE49-F238E27FC236}">
                  <a16:creationId xmlns:a16="http://schemas.microsoft.com/office/drawing/2014/main" id="{2927072E-8001-4AD1-A4C4-2EDBA3BF87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7" name="Freeform: Shape 211">
              <a:extLst>
                <a:ext uri="{FF2B5EF4-FFF2-40B4-BE49-F238E27FC236}">
                  <a16:creationId xmlns:a16="http://schemas.microsoft.com/office/drawing/2014/main" id="{499D6F50-E593-46A3-81D8-73389276B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8" name="Freeform: Shape 212">
              <a:extLst>
                <a:ext uri="{FF2B5EF4-FFF2-40B4-BE49-F238E27FC236}">
                  <a16:creationId xmlns:a16="http://schemas.microsoft.com/office/drawing/2014/main" id="{7A96E600-84B4-452B-AE40-295FC5807E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24467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9" name="Freeform: Shape 213">
              <a:extLst>
                <a:ext uri="{FF2B5EF4-FFF2-40B4-BE49-F238E27FC236}">
                  <a16:creationId xmlns:a16="http://schemas.microsoft.com/office/drawing/2014/main" id="{CBBA17AC-C1AB-4BFC-A051-457275D1D6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244677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0" name="Freeform: Shape 214">
              <a:extLst>
                <a:ext uri="{FF2B5EF4-FFF2-40B4-BE49-F238E27FC236}">
                  <a16:creationId xmlns:a16="http://schemas.microsoft.com/office/drawing/2014/main" id="{488E850C-90D5-4D0F-A57D-7809327EF3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1" name="Freeform: Shape 215">
              <a:extLst>
                <a:ext uri="{FF2B5EF4-FFF2-40B4-BE49-F238E27FC236}">
                  <a16:creationId xmlns:a16="http://schemas.microsoft.com/office/drawing/2014/main" id="{9F98D808-AB13-4D8D-B4C5-9D32153462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2" name="Freeform: Shape 216">
              <a:extLst>
                <a:ext uri="{FF2B5EF4-FFF2-40B4-BE49-F238E27FC236}">
                  <a16:creationId xmlns:a16="http://schemas.microsoft.com/office/drawing/2014/main" id="{95AFFBC0-FF37-4117-86FA-21ABDA17AB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3" name="Freeform: Shape 217">
              <a:extLst>
                <a:ext uri="{FF2B5EF4-FFF2-40B4-BE49-F238E27FC236}">
                  <a16:creationId xmlns:a16="http://schemas.microsoft.com/office/drawing/2014/main" id="{ED0AC42A-17B0-4154-968C-CAE2A04C28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2446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4" name="Freeform: Shape 218">
              <a:extLst>
                <a:ext uri="{FF2B5EF4-FFF2-40B4-BE49-F238E27FC236}">
                  <a16:creationId xmlns:a16="http://schemas.microsoft.com/office/drawing/2014/main" id="{4A7A31A0-8490-4B9D-B9CC-7FF28053EB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5" name="Freeform: Shape 219">
              <a:extLst>
                <a:ext uri="{FF2B5EF4-FFF2-40B4-BE49-F238E27FC236}">
                  <a16:creationId xmlns:a16="http://schemas.microsoft.com/office/drawing/2014/main" id="{8188899C-6A74-43D8-B36C-F86B278C8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0382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6" name="Freeform: Shape 220">
              <a:extLst>
                <a:ext uri="{FF2B5EF4-FFF2-40B4-BE49-F238E27FC236}">
                  <a16:creationId xmlns:a16="http://schemas.microsoft.com/office/drawing/2014/main" id="{1537EAA6-95B6-4674-A7B9-40F9AB7F59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7" name="Freeform: Shape 221">
              <a:extLst>
                <a:ext uri="{FF2B5EF4-FFF2-40B4-BE49-F238E27FC236}">
                  <a16:creationId xmlns:a16="http://schemas.microsoft.com/office/drawing/2014/main" id="{F4B29507-C08F-4764-B703-0EB33A0FAC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8" name="Freeform: Shape 222">
              <a:extLst>
                <a:ext uri="{FF2B5EF4-FFF2-40B4-BE49-F238E27FC236}">
                  <a16:creationId xmlns:a16="http://schemas.microsoft.com/office/drawing/2014/main" id="{4200E500-6A99-47FC-A30F-FA4C85DA8C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9" name="Freeform: Shape 223">
              <a:extLst>
                <a:ext uri="{FF2B5EF4-FFF2-40B4-BE49-F238E27FC236}">
                  <a16:creationId xmlns:a16="http://schemas.microsoft.com/office/drawing/2014/main" id="{9558677C-76AD-451F-AEEE-C5FEE4179C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0" name="Freeform: Shape 224">
              <a:extLst>
                <a:ext uri="{FF2B5EF4-FFF2-40B4-BE49-F238E27FC236}">
                  <a16:creationId xmlns:a16="http://schemas.microsoft.com/office/drawing/2014/main" id="{79E472E5-A81A-44E7-AEBA-C3A593497B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1" name="Freeform: Shape 225">
              <a:extLst>
                <a:ext uri="{FF2B5EF4-FFF2-40B4-BE49-F238E27FC236}">
                  <a16:creationId xmlns:a16="http://schemas.microsoft.com/office/drawing/2014/main" id="{5CD54F54-9E41-4635-A533-6CC6515E1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2" name="Freeform: Shape 226">
              <a:extLst>
                <a:ext uri="{FF2B5EF4-FFF2-40B4-BE49-F238E27FC236}">
                  <a16:creationId xmlns:a16="http://schemas.microsoft.com/office/drawing/2014/main" id="{B22D6F46-74C0-49D9-8CD8-BC125E973D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63074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3" name="Freeform: Shape 227">
              <a:extLst>
                <a:ext uri="{FF2B5EF4-FFF2-40B4-BE49-F238E27FC236}">
                  <a16:creationId xmlns:a16="http://schemas.microsoft.com/office/drawing/2014/main" id="{C6FAA6EC-EDF6-4522-ACD8-8D4F7FF872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4" name="Freeform: Shape 228">
              <a:extLst>
                <a:ext uri="{FF2B5EF4-FFF2-40B4-BE49-F238E27FC236}">
                  <a16:creationId xmlns:a16="http://schemas.microsoft.com/office/drawing/2014/main" id="{5F8364DC-ED1A-482D-A418-7941B199CB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5" name="Freeform: Shape 229">
              <a:extLst>
                <a:ext uri="{FF2B5EF4-FFF2-40B4-BE49-F238E27FC236}">
                  <a16:creationId xmlns:a16="http://schemas.microsoft.com/office/drawing/2014/main" id="{1896D361-70A8-4528-940B-F306550F88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6" name="Freeform: Shape 230">
              <a:extLst>
                <a:ext uri="{FF2B5EF4-FFF2-40B4-BE49-F238E27FC236}">
                  <a16:creationId xmlns:a16="http://schemas.microsoft.com/office/drawing/2014/main" id="{4D1CB00A-0CE1-4E25-ADCE-9562845F54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7" name="Freeform: Shape 231">
              <a:extLst>
                <a:ext uri="{FF2B5EF4-FFF2-40B4-BE49-F238E27FC236}">
                  <a16:creationId xmlns:a16="http://schemas.microsoft.com/office/drawing/2014/main" id="{E1B6761E-B7C6-4218-B95F-F6DEC0066D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63074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8" name="Freeform: Shape 232">
              <a:extLst>
                <a:ext uri="{FF2B5EF4-FFF2-40B4-BE49-F238E27FC236}">
                  <a16:creationId xmlns:a16="http://schemas.microsoft.com/office/drawing/2014/main" id="{CA081177-DAC3-4667-91A1-4CC885D4A1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9" name="Freeform: Shape 233">
              <a:extLst>
                <a:ext uri="{FF2B5EF4-FFF2-40B4-BE49-F238E27FC236}">
                  <a16:creationId xmlns:a16="http://schemas.microsoft.com/office/drawing/2014/main" id="{435007DC-BB8D-43BA-9598-AE79AA262E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222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0" name="Freeform: Shape 234">
              <a:extLst>
                <a:ext uri="{FF2B5EF4-FFF2-40B4-BE49-F238E27FC236}">
                  <a16:creationId xmlns:a16="http://schemas.microsoft.com/office/drawing/2014/main" id="{46628B8A-02EC-44EF-B52C-5EBAFBCF9C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1" name="Freeform: Shape 235">
              <a:extLst>
                <a:ext uri="{FF2B5EF4-FFF2-40B4-BE49-F238E27FC236}">
                  <a16:creationId xmlns:a16="http://schemas.microsoft.com/office/drawing/2014/main" id="{2DACEC99-8F4C-495C-8EAA-670A3A02ED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2" name="Freeform: Shape 236">
              <a:extLst>
                <a:ext uri="{FF2B5EF4-FFF2-40B4-BE49-F238E27FC236}">
                  <a16:creationId xmlns:a16="http://schemas.microsoft.com/office/drawing/2014/main" id="{C8EFEAD4-1425-4357-9D8A-F326DABC6E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3" name="Freeform: Shape 237">
              <a:extLst>
                <a:ext uri="{FF2B5EF4-FFF2-40B4-BE49-F238E27FC236}">
                  <a16:creationId xmlns:a16="http://schemas.microsoft.com/office/drawing/2014/main" id="{FDA70E94-A082-47D4-B4F8-142AEF1DC3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4" name="Freeform: Shape 238">
              <a:extLst>
                <a:ext uri="{FF2B5EF4-FFF2-40B4-BE49-F238E27FC236}">
                  <a16:creationId xmlns:a16="http://schemas.microsoft.com/office/drawing/2014/main" id="{10E96E8A-1EEA-4F1D-8CFE-12DC9B9E7A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5" name="Freeform: Shape 239">
              <a:extLst>
                <a:ext uri="{FF2B5EF4-FFF2-40B4-BE49-F238E27FC236}">
                  <a16:creationId xmlns:a16="http://schemas.microsoft.com/office/drawing/2014/main" id="{B12D7CC4-A548-4FF7-A6B2-9151CFA9E3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6" name="Freeform: Shape 240">
              <a:extLst>
                <a:ext uri="{FF2B5EF4-FFF2-40B4-BE49-F238E27FC236}">
                  <a16:creationId xmlns:a16="http://schemas.microsoft.com/office/drawing/2014/main" id="{CB3F1C68-B597-4669-87F8-C80124ABE0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7" name="Freeform: Shape 241">
              <a:extLst>
                <a:ext uri="{FF2B5EF4-FFF2-40B4-BE49-F238E27FC236}">
                  <a16:creationId xmlns:a16="http://schemas.microsoft.com/office/drawing/2014/main" id="{A57037D2-0958-4F34-815F-C8CA7F86AE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8" name="Freeform: Shape 242">
              <a:extLst>
                <a:ext uri="{FF2B5EF4-FFF2-40B4-BE49-F238E27FC236}">
                  <a16:creationId xmlns:a16="http://schemas.microsoft.com/office/drawing/2014/main" id="{30AF3969-3F11-4157-B4B9-33B1314623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9" name="Freeform: Shape 243">
              <a:extLst>
                <a:ext uri="{FF2B5EF4-FFF2-40B4-BE49-F238E27FC236}">
                  <a16:creationId xmlns:a16="http://schemas.microsoft.com/office/drawing/2014/main" id="{51D613E3-18F5-4426-ADEB-DEC123E16B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0" name="Freeform: Shape 244">
              <a:extLst>
                <a:ext uri="{FF2B5EF4-FFF2-40B4-BE49-F238E27FC236}">
                  <a16:creationId xmlns:a16="http://schemas.microsoft.com/office/drawing/2014/main" id="{1DC25548-A3A9-4018-A29B-6972D353F9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1" name="Freeform: Shape 245">
              <a:extLst>
                <a:ext uri="{FF2B5EF4-FFF2-40B4-BE49-F238E27FC236}">
                  <a16:creationId xmlns:a16="http://schemas.microsoft.com/office/drawing/2014/main" id="{7EDE6372-94D2-435D-BD43-A20072D807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2" name="Freeform: Shape 246">
              <a:extLst>
                <a:ext uri="{FF2B5EF4-FFF2-40B4-BE49-F238E27FC236}">
                  <a16:creationId xmlns:a16="http://schemas.microsoft.com/office/drawing/2014/main" id="{729575A6-77E2-4199-8F0A-27C89330A0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2628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3" name="Freeform: Shape 247">
              <a:extLst>
                <a:ext uri="{FF2B5EF4-FFF2-40B4-BE49-F238E27FC236}">
                  <a16:creationId xmlns:a16="http://schemas.microsoft.com/office/drawing/2014/main" id="{12EB506D-59AD-4011-80F8-36A2BDB954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4" name="Freeform: Shape 248">
              <a:extLst>
                <a:ext uri="{FF2B5EF4-FFF2-40B4-BE49-F238E27FC236}">
                  <a16:creationId xmlns:a16="http://schemas.microsoft.com/office/drawing/2014/main" id="{92FD46FA-14EB-46A2-B4A3-ECD1F49BAC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5" name="Freeform: Shape 249">
              <a:extLst>
                <a:ext uri="{FF2B5EF4-FFF2-40B4-BE49-F238E27FC236}">
                  <a16:creationId xmlns:a16="http://schemas.microsoft.com/office/drawing/2014/main" id="{1CD84E07-49A9-40E3-B34C-91C156C9C6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6" name="Freeform: Shape 250">
              <a:extLst>
                <a:ext uri="{FF2B5EF4-FFF2-40B4-BE49-F238E27FC236}">
                  <a16:creationId xmlns:a16="http://schemas.microsoft.com/office/drawing/2014/main" id="{F3090306-C384-44A0-8C38-77397133BA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7" name="Freeform: Shape 251">
              <a:extLst>
                <a:ext uri="{FF2B5EF4-FFF2-40B4-BE49-F238E27FC236}">
                  <a16:creationId xmlns:a16="http://schemas.microsoft.com/office/drawing/2014/main" id="{3515E97E-31A4-4273-AB55-8EAD74CB9E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2628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8" name="Freeform: Shape 252">
              <a:extLst>
                <a:ext uri="{FF2B5EF4-FFF2-40B4-BE49-F238E27FC236}">
                  <a16:creationId xmlns:a16="http://schemas.microsoft.com/office/drawing/2014/main" id="{792F63CA-0494-43E2-A0AA-37C35C8326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85433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9" name="Freeform: Shape 253">
              <a:extLst>
                <a:ext uri="{FF2B5EF4-FFF2-40B4-BE49-F238E27FC236}">
                  <a16:creationId xmlns:a16="http://schemas.microsoft.com/office/drawing/2014/main" id="{5389A040-E4CC-4CE7-8B9F-40ECA9ACE1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0" name="Freeform: Shape 254">
              <a:extLst>
                <a:ext uri="{FF2B5EF4-FFF2-40B4-BE49-F238E27FC236}">
                  <a16:creationId xmlns:a16="http://schemas.microsoft.com/office/drawing/2014/main" id="{1BA51B23-705C-49BE-B606-8A9B623E0A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1" name="Freeform: Shape 255">
              <a:extLst>
                <a:ext uri="{FF2B5EF4-FFF2-40B4-BE49-F238E27FC236}">
                  <a16:creationId xmlns:a16="http://schemas.microsoft.com/office/drawing/2014/main" id="{B16EF17A-F451-4B5B-9052-33A9116E9D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2" name="Freeform: Shape 256">
              <a:extLst>
                <a:ext uri="{FF2B5EF4-FFF2-40B4-BE49-F238E27FC236}">
                  <a16:creationId xmlns:a16="http://schemas.microsoft.com/office/drawing/2014/main" id="{1B20B7D1-27D7-4E1A-A317-E9E7A105A9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3" name="Freeform: Shape 257">
              <a:extLst>
                <a:ext uri="{FF2B5EF4-FFF2-40B4-BE49-F238E27FC236}">
                  <a16:creationId xmlns:a16="http://schemas.microsoft.com/office/drawing/2014/main" id="{1E3FADAF-FD1D-45B2-A40D-EBDD536E75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8543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4" name="Freeform: Shape 258">
              <a:extLst>
                <a:ext uri="{FF2B5EF4-FFF2-40B4-BE49-F238E27FC236}">
                  <a16:creationId xmlns:a16="http://schemas.microsoft.com/office/drawing/2014/main" id="{301257BA-BCE2-4479-A04F-A9DBFAF92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244676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5" name="Freeform: Shape 259">
              <a:extLst>
                <a:ext uri="{FF2B5EF4-FFF2-40B4-BE49-F238E27FC236}">
                  <a16:creationId xmlns:a16="http://schemas.microsoft.com/office/drawing/2014/main" id="{619D0ABC-04D9-405A-A52F-5EEC01762A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6" name="Freeform: Shape 260">
              <a:extLst>
                <a:ext uri="{FF2B5EF4-FFF2-40B4-BE49-F238E27FC236}">
                  <a16:creationId xmlns:a16="http://schemas.microsoft.com/office/drawing/2014/main" id="{123AE5C7-608A-47A7-B7A1-55662B70BF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7" name="Freeform: Shape 261">
              <a:extLst>
                <a:ext uri="{FF2B5EF4-FFF2-40B4-BE49-F238E27FC236}">
                  <a16:creationId xmlns:a16="http://schemas.microsoft.com/office/drawing/2014/main" id="{957BDA1A-3081-45EB-A31E-3F98EC6DC3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8" name="Freeform: Shape 262">
              <a:extLst>
                <a:ext uri="{FF2B5EF4-FFF2-40B4-BE49-F238E27FC236}">
                  <a16:creationId xmlns:a16="http://schemas.microsoft.com/office/drawing/2014/main" id="{683DDA50-C794-4DC5-8297-CFDEB8DCB4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9" name="Freeform: Shape 263">
              <a:extLst>
                <a:ext uri="{FF2B5EF4-FFF2-40B4-BE49-F238E27FC236}">
                  <a16:creationId xmlns:a16="http://schemas.microsoft.com/office/drawing/2014/main" id="{FA42024A-A832-4635-9CE6-B968232CE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2446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0" name="Freeform: Shape 264">
              <a:extLst>
                <a:ext uri="{FF2B5EF4-FFF2-40B4-BE49-F238E27FC236}">
                  <a16:creationId xmlns:a16="http://schemas.microsoft.com/office/drawing/2014/main" id="{564D00AA-3E68-4F56-80A0-08D5DFFB61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1" name="Freeform: Shape 265">
              <a:extLst>
                <a:ext uri="{FF2B5EF4-FFF2-40B4-BE49-F238E27FC236}">
                  <a16:creationId xmlns:a16="http://schemas.microsoft.com/office/drawing/2014/main" id="{D988A711-E3E8-4172-AFE1-60E93FF10A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2" name="Freeform: Shape 266">
              <a:extLst>
                <a:ext uri="{FF2B5EF4-FFF2-40B4-BE49-F238E27FC236}">
                  <a16:creationId xmlns:a16="http://schemas.microsoft.com/office/drawing/2014/main" id="{7A89FF34-EE34-461C-A3EF-73AC3801B9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3" name="Freeform: Shape 267">
              <a:extLst>
                <a:ext uri="{FF2B5EF4-FFF2-40B4-BE49-F238E27FC236}">
                  <a16:creationId xmlns:a16="http://schemas.microsoft.com/office/drawing/2014/main" id="{80D55E43-BE59-444D-B32B-9C0306A126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4" name="Freeform: Shape 268">
              <a:extLst>
                <a:ext uri="{FF2B5EF4-FFF2-40B4-BE49-F238E27FC236}">
                  <a16:creationId xmlns:a16="http://schemas.microsoft.com/office/drawing/2014/main" id="{639C823F-B16B-4DF7-BA6E-0D832AAB2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5" name="Freeform: Shape 269">
              <a:extLst>
                <a:ext uri="{FF2B5EF4-FFF2-40B4-BE49-F238E27FC236}">
                  <a16:creationId xmlns:a16="http://schemas.microsoft.com/office/drawing/2014/main" id="{2E623C08-172F-41EA-90CB-59ED0D583B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6" name="Freeform: Shape 270">
              <a:extLst>
                <a:ext uri="{FF2B5EF4-FFF2-40B4-BE49-F238E27FC236}">
                  <a16:creationId xmlns:a16="http://schemas.microsoft.com/office/drawing/2014/main" id="{94C0577F-0FF9-47D5-8C6D-FC7B4CC31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7" name="Freeform: Shape 271">
              <a:extLst>
                <a:ext uri="{FF2B5EF4-FFF2-40B4-BE49-F238E27FC236}">
                  <a16:creationId xmlns:a16="http://schemas.microsoft.com/office/drawing/2014/main" id="{30C80E9D-7909-4C52-ACAD-80FF874F99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8" name="Freeform: Shape 272">
              <a:extLst>
                <a:ext uri="{FF2B5EF4-FFF2-40B4-BE49-F238E27FC236}">
                  <a16:creationId xmlns:a16="http://schemas.microsoft.com/office/drawing/2014/main" id="{2B9598CE-4E74-4A54-BAB8-59379D211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9" name="Freeform: Shape 273">
              <a:extLst>
                <a:ext uri="{FF2B5EF4-FFF2-40B4-BE49-F238E27FC236}">
                  <a16:creationId xmlns:a16="http://schemas.microsoft.com/office/drawing/2014/main" id="{E7188EAA-47E1-4B73-8682-C74A0421BE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0" name="Freeform: Shape 274">
              <a:extLst>
                <a:ext uri="{FF2B5EF4-FFF2-40B4-BE49-F238E27FC236}">
                  <a16:creationId xmlns:a16="http://schemas.microsoft.com/office/drawing/2014/main" id="{36900E8B-61F2-411F-B29F-A9CDC6E811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1" name="Freeform: Shape 275">
              <a:extLst>
                <a:ext uri="{FF2B5EF4-FFF2-40B4-BE49-F238E27FC236}">
                  <a16:creationId xmlns:a16="http://schemas.microsoft.com/office/drawing/2014/main" id="{0A25598A-334A-487D-9604-4753EAE81E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63074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2" name="Freeform: Shape 276">
              <a:extLst>
                <a:ext uri="{FF2B5EF4-FFF2-40B4-BE49-F238E27FC236}">
                  <a16:creationId xmlns:a16="http://schemas.microsoft.com/office/drawing/2014/main" id="{C8DBE472-045A-491C-AB7C-4153EE2B00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3" name="Freeform: Shape 277">
              <a:extLst>
                <a:ext uri="{FF2B5EF4-FFF2-40B4-BE49-F238E27FC236}">
                  <a16:creationId xmlns:a16="http://schemas.microsoft.com/office/drawing/2014/main" id="{2F6DD374-5D5F-48BB-8135-8F37EE2C23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4" name="Freeform: Shape 278">
              <a:extLst>
                <a:ext uri="{FF2B5EF4-FFF2-40B4-BE49-F238E27FC236}">
                  <a16:creationId xmlns:a16="http://schemas.microsoft.com/office/drawing/2014/main" id="{386B8A5A-00D0-4291-937B-931B3F19CD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5" name="Freeform: Shape 279">
              <a:extLst>
                <a:ext uri="{FF2B5EF4-FFF2-40B4-BE49-F238E27FC236}">
                  <a16:creationId xmlns:a16="http://schemas.microsoft.com/office/drawing/2014/main" id="{89C10BFA-8067-495D-810E-1F4085F7B4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6" name="Freeform: Shape 280">
              <a:extLst>
                <a:ext uri="{FF2B5EF4-FFF2-40B4-BE49-F238E27FC236}">
                  <a16:creationId xmlns:a16="http://schemas.microsoft.com/office/drawing/2014/main" id="{51F94E69-8294-4AB3-A457-3BD4ACF085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7" name="Freeform: Shape 281">
              <a:extLst>
                <a:ext uri="{FF2B5EF4-FFF2-40B4-BE49-F238E27FC236}">
                  <a16:creationId xmlns:a16="http://schemas.microsoft.com/office/drawing/2014/main" id="{AD2859C5-45C5-4EE2-8272-0FA7A02353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4222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8" name="Freeform: Shape 282">
              <a:extLst>
                <a:ext uri="{FF2B5EF4-FFF2-40B4-BE49-F238E27FC236}">
                  <a16:creationId xmlns:a16="http://schemas.microsoft.com/office/drawing/2014/main" id="{14AFB321-1B9D-41AF-9686-8C689A3F4B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81374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9" name="Freeform: Shape 283">
              <a:extLst>
                <a:ext uri="{FF2B5EF4-FFF2-40B4-BE49-F238E27FC236}">
                  <a16:creationId xmlns:a16="http://schemas.microsoft.com/office/drawing/2014/main" id="{5C4403F4-D893-4E4C-8DFE-E79AE6A62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0" name="Freeform: Shape 284">
              <a:extLst>
                <a:ext uri="{FF2B5EF4-FFF2-40B4-BE49-F238E27FC236}">
                  <a16:creationId xmlns:a16="http://schemas.microsoft.com/office/drawing/2014/main" id="{BA894316-677B-4B51-AF19-0D3FAF96A7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1" name="Freeform: Shape 285">
              <a:extLst>
                <a:ext uri="{FF2B5EF4-FFF2-40B4-BE49-F238E27FC236}">
                  <a16:creationId xmlns:a16="http://schemas.microsoft.com/office/drawing/2014/main" id="{07FDE9AD-8F5A-44B0-AC7E-30148150D0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2" name="Freeform: Shape 286">
              <a:extLst>
                <a:ext uri="{FF2B5EF4-FFF2-40B4-BE49-F238E27FC236}">
                  <a16:creationId xmlns:a16="http://schemas.microsoft.com/office/drawing/2014/main" id="{A4D0E6BA-489D-4EA4-994E-225F7D078B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3" name="Freeform: Shape 287">
              <a:extLst>
                <a:ext uri="{FF2B5EF4-FFF2-40B4-BE49-F238E27FC236}">
                  <a16:creationId xmlns:a16="http://schemas.microsoft.com/office/drawing/2014/main" id="{7EDFBCCB-EC92-4860-BBDB-2EC6355FEE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4" name="Freeform: Shape 288">
              <a:extLst>
                <a:ext uri="{FF2B5EF4-FFF2-40B4-BE49-F238E27FC236}">
                  <a16:creationId xmlns:a16="http://schemas.microsoft.com/office/drawing/2014/main" id="{459DBA8E-2EB0-4C51-A161-2C595B89D4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5" name="Freeform: Shape 289">
              <a:extLst>
                <a:ext uri="{FF2B5EF4-FFF2-40B4-BE49-F238E27FC236}">
                  <a16:creationId xmlns:a16="http://schemas.microsoft.com/office/drawing/2014/main" id="{FB1BA285-9A95-49B7-A098-F38400D92B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4062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6" name="Freeform: Shape 290">
              <a:extLst>
                <a:ext uri="{FF2B5EF4-FFF2-40B4-BE49-F238E27FC236}">
                  <a16:creationId xmlns:a16="http://schemas.microsoft.com/office/drawing/2014/main" id="{D29C405E-90F5-4AB5-8B5F-3CA2F1815A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7" name="Freeform: Shape 291">
              <a:extLst>
                <a:ext uri="{FF2B5EF4-FFF2-40B4-BE49-F238E27FC236}">
                  <a16:creationId xmlns:a16="http://schemas.microsoft.com/office/drawing/2014/main" id="{F7214FFD-3321-412F-9CA5-4BC6E874F9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8" name="Freeform: Shape 292">
              <a:extLst>
                <a:ext uri="{FF2B5EF4-FFF2-40B4-BE49-F238E27FC236}">
                  <a16:creationId xmlns:a16="http://schemas.microsoft.com/office/drawing/2014/main" id="{5F16C3D8-64A1-443D-92A7-EA97518A63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9" name="Freeform: Shape 293">
              <a:extLst>
                <a:ext uri="{FF2B5EF4-FFF2-40B4-BE49-F238E27FC236}">
                  <a16:creationId xmlns:a16="http://schemas.microsoft.com/office/drawing/2014/main" id="{7E4EFAB9-436A-4B6B-A16B-8DA3F614A8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0" name="Freeform: Shape 294">
              <a:extLst>
                <a:ext uri="{FF2B5EF4-FFF2-40B4-BE49-F238E27FC236}">
                  <a16:creationId xmlns:a16="http://schemas.microsoft.com/office/drawing/2014/main" id="{037DDFC3-D7A5-443D-8417-D723296DA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1" name="Freeform: Shape 295">
              <a:extLst>
                <a:ext uri="{FF2B5EF4-FFF2-40B4-BE49-F238E27FC236}">
                  <a16:creationId xmlns:a16="http://schemas.microsoft.com/office/drawing/2014/main" id="{253AC142-F4B4-47E8-BBEE-F7D0F8547F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2" name="Freeform: Shape 296">
              <a:extLst>
                <a:ext uri="{FF2B5EF4-FFF2-40B4-BE49-F238E27FC236}">
                  <a16:creationId xmlns:a16="http://schemas.microsoft.com/office/drawing/2014/main" id="{890AAA82-94E2-41D0-AE92-9C87195CC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9977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3" name="Freeform: Shape 297">
              <a:extLst>
                <a:ext uri="{FF2B5EF4-FFF2-40B4-BE49-F238E27FC236}">
                  <a16:creationId xmlns:a16="http://schemas.microsoft.com/office/drawing/2014/main" id="{FD33B856-EF4E-40FC-BDA0-9E26203D0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4" name="Freeform: Shape 298">
              <a:extLst>
                <a:ext uri="{FF2B5EF4-FFF2-40B4-BE49-F238E27FC236}">
                  <a16:creationId xmlns:a16="http://schemas.microsoft.com/office/drawing/2014/main" id="{24AEBF58-C8A2-4D00-9AFB-B5012AEA36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5" name="Freeform: Shape 299">
              <a:extLst>
                <a:ext uri="{FF2B5EF4-FFF2-40B4-BE49-F238E27FC236}">
                  <a16:creationId xmlns:a16="http://schemas.microsoft.com/office/drawing/2014/main" id="{21270E55-4211-4529-BDC3-29B80BDF5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6" name="Freeform: Shape 300">
              <a:extLst>
                <a:ext uri="{FF2B5EF4-FFF2-40B4-BE49-F238E27FC236}">
                  <a16:creationId xmlns:a16="http://schemas.microsoft.com/office/drawing/2014/main" id="{16DD7E91-EFBB-4DD7-B30F-4A13C20BED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7" name="Freeform: Shape 301">
              <a:extLst>
                <a:ext uri="{FF2B5EF4-FFF2-40B4-BE49-F238E27FC236}">
                  <a16:creationId xmlns:a16="http://schemas.microsoft.com/office/drawing/2014/main" id="{96260F31-66FB-4E2C-801E-701C2B859A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8" name="Freeform: Shape 302">
              <a:extLst>
                <a:ext uri="{FF2B5EF4-FFF2-40B4-BE49-F238E27FC236}">
                  <a16:creationId xmlns:a16="http://schemas.microsoft.com/office/drawing/2014/main" id="{B5FEE1C9-3961-4400-AD3E-B5AD93A474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9" name="Freeform: Shape 303">
              <a:extLst>
                <a:ext uri="{FF2B5EF4-FFF2-40B4-BE49-F238E27FC236}">
                  <a16:creationId xmlns:a16="http://schemas.microsoft.com/office/drawing/2014/main" id="{34E1BE05-269F-4A13-99FE-2A973A0E77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7" y="365901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0" name="Freeform: Shape 304">
              <a:extLst>
                <a:ext uri="{FF2B5EF4-FFF2-40B4-BE49-F238E27FC236}">
                  <a16:creationId xmlns:a16="http://schemas.microsoft.com/office/drawing/2014/main" id="{2D591FBD-65C6-46C4-AF19-875D652DCF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2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1" name="Freeform: Shape 305">
              <a:extLst>
                <a:ext uri="{FF2B5EF4-FFF2-40B4-BE49-F238E27FC236}">
                  <a16:creationId xmlns:a16="http://schemas.microsoft.com/office/drawing/2014/main" id="{85F7E635-CB45-4346-BBFB-10FF0576AF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2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2" name="Freeform: Shape 306">
              <a:extLst>
                <a:ext uri="{FF2B5EF4-FFF2-40B4-BE49-F238E27FC236}">
                  <a16:creationId xmlns:a16="http://schemas.microsoft.com/office/drawing/2014/main" id="{3BDAC885-F0B3-4D66-8587-4384652983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3" name="Freeform: Shape 307">
              <a:extLst>
                <a:ext uri="{FF2B5EF4-FFF2-40B4-BE49-F238E27FC236}">
                  <a16:creationId xmlns:a16="http://schemas.microsoft.com/office/drawing/2014/main" id="{3427A7E1-71C9-42CC-9CAF-53642DC4D0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4" name="Freeform: Shape 308">
              <a:extLst>
                <a:ext uri="{FF2B5EF4-FFF2-40B4-BE49-F238E27FC236}">
                  <a16:creationId xmlns:a16="http://schemas.microsoft.com/office/drawing/2014/main" id="{20BF60C4-2E5D-473E-96B6-D22BB8536F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5" name="Freeform: Shape 309">
              <a:extLst>
                <a:ext uri="{FF2B5EF4-FFF2-40B4-BE49-F238E27FC236}">
                  <a16:creationId xmlns:a16="http://schemas.microsoft.com/office/drawing/2014/main" id="{C4703732-1088-4448-ACC0-D8BD901B2C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6" name="Freeform: Shape 310">
              <a:extLst>
                <a:ext uri="{FF2B5EF4-FFF2-40B4-BE49-F238E27FC236}">
                  <a16:creationId xmlns:a16="http://schemas.microsoft.com/office/drawing/2014/main" id="{6777D706-23BF-4962-98D3-D5AE7DF4EC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9" y="371816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7" name="Freeform: Shape 311">
              <a:extLst>
                <a:ext uri="{FF2B5EF4-FFF2-40B4-BE49-F238E27FC236}">
                  <a16:creationId xmlns:a16="http://schemas.microsoft.com/office/drawing/2014/main" id="{783FF777-4C59-44D0-9441-2B40E0A70E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8" name="Freeform: Shape 312">
              <a:extLst>
                <a:ext uri="{FF2B5EF4-FFF2-40B4-BE49-F238E27FC236}">
                  <a16:creationId xmlns:a16="http://schemas.microsoft.com/office/drawing/2014/main" id="{2037F33C-65F4-44B6-9CB2-D32D1552C6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4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9" name="Freeform: Shape 313">
              <a:extLst>
                <a:ext uri="{FF2B5EF4-FFF2-40B4-BE49-F238E27FC236}">
                  <a16:creationId xmlns:a16="http://schemas.microsoft.com/office/drawing/2014/main" id="{E73BA403-F3FD-4D76-A516-5698375D6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0" name="Freeform: Shape 314">
              <a:extLst>
                <a:ext uri="{FF2B5EF4-FFF2-40B4-BE49-F238E27FC236}">
                  <a16:creationId xmlns:a16="http://schemas.microsoft.com/office/drawing/2014/main" id="{0AF0D29B-415A-4327-A4B4-B5DC8F0AC0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1" name="Freeform: Shape 315">
              <a:extLst>
                <a:ext uri="{FF2B5EF4-FFF2-40B4-BE49-F238E27FC236}">
                  <a16:creationId xmlns:a16="http://schemas.microsoft.com/office/drawing/2014/main" id="{374A9388-F55E-4F94-817D-5BFF0B59E7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2" name="Freeform: Shape 316">
              <a:extLst>
                <a:ext uri="{FF2B5EF4-FFF2-40B4-BE49-F238E27FC236}">
                  <a16:creationId xmlns:a16="http://schemas.microsoft.com/office/drawing/2014/main" id="{30C52183-F223-4E0A-B713-C91589CEB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5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3" name="Freeform: Shape 317">
              <a:extLst>
                <a:ext uri="{FF2B5EF4-FFF2-40B4-BE49-F238E27FC236}">
                  <a16:creationId xmlns:a16="http://schemas.microsoft.com/office/drawing/2014/main" id="{A6BEE030-DC6B-4CB1-A01B-95CC825525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40" y="377741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4" name="Freeform: Shape 318">
              <a:extLst>
                <a:ext uri="{FF2B5EF4-FFF2-40B4-BE49-F238E27FC236}">
                  <a16:creationId xmlns:a16="http://schemas.microsoft.com/office/drawing/2014/main" id="{2D41CF67-37BB-443C-85CF-2A05174FD4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5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5" name="Freeform: Shape 319">
              <a:extLst>
                <a:ext uri="{FF2B5EF4-FFF2-40B4-BE49-F238E27FC236}">
                  <a16:creationId xmlns:a16="http://schemas.microsoft.com/office/drawing/2014/main" id="{65A449CF-396F-45B8-B268-6824A4E89B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6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6" name="Freeform: Shape 320">
              <a:extLst>
                <a:ext uri="{FF2B5EF4-FFF2-40B4-BE49-F238E27FC236}">
                  <a16:creationId xmlns:a16="http://schemas.microsoft.com/office/drawing/2014/main" id="{9C20A7EF-7013-4D6C-ADD8-868A931DF2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83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7" name="Freeform: Shape 321">
              <a:extLst>
                <a:ext uri="{FF2B5EF4-FFF2-40B4-BE49-F238E27FC236}">
                  <a16:creationId xmlns:a16="http://schemas.microsoft.com/office/drawing/2014/main" id="{F787692C-3BA9-4D4D-82F8-E497797AAE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35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8" name="Freeform: Shape 322">
              <a:extLst>
                <a:ext uri="{FF2B5EF4-FFF2-40B4-BE49-F238E27FC236}">
                  <a16:creationId xmlns:a16="http://schemas.microsoft.com/office/drawing/2014/main" id="{A6D539D6-A55E-40F5-83AC-A77340524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82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9" name="Freeform: Shape 323">
              <a:extLst>
                <a:ext uri="{FF2B5EF4-FFF2-40B4-BE49-F238E27FC236}">
                  <a16:creationId xmlns:a16="http://schemas.microsoft.com/office/drawing/2014/main" id="{D4D7922F-CA55-4202-B99F-ED303E7044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31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0" name="Freeform: Shape 324">
              <a:extLst>
                <a:ext uri="{FF2B5EF4-FFF2-40B4-BE49-F238E27FC236}">
                  <a16:creationId xmlns:a16="http://schemas.microsoft.com/office/drawing/2014/main" id="{4120C846-A602-4B6C-9C07-11D2B0F8A4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481374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1" name="Freeform: Shape 325">
              <a:extLst>
                <a:ext uri="{FF2B5EF4-FFF2-40B4-BE49-F238E27FC236}">
                  <a16:creationId xmlns:a16="http://schemas.microsoft.com/office/drawing/2014/main" id="{84B5D527-4684-45F5-84CE-73642492DB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2" name="Freeform: Shape 326">
              <a:extLst>
                <a:ext uri="{FF2B5EF4-FFF2-40B4-BE49-F238E27FC236}">
                  <a16:creationId xmlns:a16="http://schemas.microsoft.com/office/drawing/2014/main" id="{FF31CF21-8169-4D45-A115-9CF8D37189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3" name="Freeform: Shape 327">
              <a:extLst>
                <a:ext uri="{FF2B5EF4-FFF2-40B4-BE49-F238E27FC236}">
                  <a16:creationId xmlns:a16="http://schemas.microsoft.com/office/drawing/2014/main" id="{DA8762B9-9CD8-4676-93F5-6C9358A940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4" name="Freeform: Shape 328">
              <a:extLst>
                <a:ext uri="{FF2B5EF4-FFF2-40B4-BE49-F238E27FC236}">
                  <a16:creationId xmlns:a16="http://schemas.microsoft.com/office/drawing/2014/main" id="{A183E80A-70D1-4F52-A92D-D396648CCB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5" name="Freeform: Shape 329">
              <a:extLst>
                <a:ext uri="{FF2B5EF4-FFF2-40B4-BE49-F238E27FC236}">
                  <a16:creationId xmlns:a16="http://schemas.microsoft.com/office/drawing/2014/main" id="{83FBB0F7-E17E-4890-9B66-3625BA1468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48137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6" name="Freeform: Shape 330">
              <a:extLst>
                <a:ext uri="{FF2B5EF4-FFF2-40B4-BE49-F238E27FC236}">
                  <a16:creationId xmlns:a16="http://schemas.microsoft.com/office/drawing/2014/main" id="{708E7BF1-2D4D-44AB-A5CC-0ED91B8462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4062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7" name="Freeform: Shape 331">
              <a:extLst>
                <a:ext uri="{FF2B5EF4-FFF2-40B4-BE49-F238E27FC236}">
                  <a16:creationId xmlns:a16="http://schemas.microsoft.com/office/drawing/2014/main" id="{4B468C4E-6F63-4172-AE1F-8965744DBC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4062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8" name="Freeform: Shape 332">
              <a:extLst>
                <a:ext uri="{FF2B5EF4-FFF2-40B4-BE49-F238E27FC236}">
                  <a16:creationId xmlns:a16="http://schemas.microsoft.com/office/drawing/2014/main" id="{974C7149-F567-4D55-8F48-511DCF3A81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406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9" name="Freeform: Shape 333">
              <a:extLst>
                <a:ext uri="{FF2B5EF4-FFF2-40B4-BE49-F238E27FC236}">
                  <a16:creationId xmlns:a16="http://schemas.microsoft.com/office/drawing/2014/main" id="{54A551FA-7E10-4D28-9A10-B9A06C0780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4062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0" name="Freeform: Shape 334">
              <a:extLst>
                <a:ext uri="{FF2B5EF4-FFF2-40B4-BE49-F238E27FC236}">
                  <a16:creationId xmlns:a16="http://schemas.microsoft.com/office/drawing/2014/main" id="{1D04F3C0-CE2C-4B8D-A5BD-0E994FD8D9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406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1" name="Freeform: Shape 335">
              <a:extLst>
                <a:ext uri="{FF2B5EF4-FFF2-40B4-BE49-F238E27FC236}">
                  <a16:creationId xmlns:a16="http://schemas.microsoft.com/office/drawing/2014/main" id="{D2EA9230-DD52-48A9-B268-56744EA506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40631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2" name="Freeform: Shape 336">
              <a:extLst>
                <a:ext uri="{FF2B5EF4-FFF2-40B4-BE49-F238E27FC236}">
                  <a16:creationId xmlns:a16="http://schemas.microsoft.com/office/drawing/2014/main" id="{043A05F5-A8CF-4D01-AF12-95D1ECAE46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997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3" name="Freeform: Shape 337">
              <a:extLst>
                <a:ext uri="{FF2B5EF4-FFF2-40B4-BE49-F238E27FC236}">
                  <a16:creationId xmlns:a16="http://schemas.microsoft.com/office/drawing/2014/main" id="{1F47C6BC-BD1A-4291-B018-05E5A72E4B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4" name="Freeform: Shape 338">
              <a:extLst>
                <a:ext uri="{FF2B5EF4-FFF2-40B4-BE49-F238E27FC236}">
                  <a16:creationId xmlns:a16="http://schemas.microsoft.com/office/drawing/2014/main" id="{E5B89844-FD17-4048-A3F5-35E390C6EF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5" name="Freeform: Shape 339">
              <a:extLst>
                <a:ext uri="{FF2B5EF4-FFF2-40B4-BE49-F238E27FC236}">
                  <a16:creationId xmlns:a16="http://schemas.microsoft.com/office/drawing/2014/main" id="{B5593F34-8B0E-4D34-9781-B594E2F5D7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6" name="Freeform: Shape 340">
              <a:extLst>
                <a:ext uri="{FF2B5EF4-FFF2-40B4-BE49-F238E27FC236}">
                  <a16:creationId xmlns:a16="http://schemas.microsoft.com/office/drawing/2014/main" id="{4428E4BB-2263-4D19-8254-C9B54B85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997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7" name="Freeform: Shape 341">
              <a:extLst>
                <a:ext uri="{FF2B5EF4-FFF2-40B4-BE49-F238E27FC236}">
                  <a16:creationId xmlns:a16="http://schemas.microsoft.com/office/drawing/2014/main" id="{2366216E-6EA2-4872-8370-C5EC22520F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9978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8" name="Freeform: Shape 342">
              <a:extLst>
                <a:ext uri="{FF2B5EF4-FFF2-40B4-BE49-F238E27FC236}">
                  <a16:creationId xmlns:a16="http://schemas.microsoft.com/office/drawing/2014/main" id="{D66F8E3F-BF33-4F99-A1F0-EB5885BF2C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65902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9" name="Freeform: Shape 343">
              <a:extLst>
                <a:ext uri="{FF2B5EF4-FFF2-40B4-BE49-F238E27FC236}">
                  <a16:creationId xmlns:a16="http://schemas.microsoft.com/office/drawing/2014/main" id="{EB506747-ED9D-43EA-BD67-DF7971849E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0" name="Freeform: Shape 344">
              <a:extLst>
                <a:ext uri="{FF2B5EF4-FFF2-40B4-BE49-F238E27FC236}">
                  <a16:creationId xmlns:a16="http://schemas.microsoft.com/office/drawing/2014/main" id="{AC803CE8-FFF7-40EA-AF62-102724C324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1" name="Freeform: Shape 345">
              <a:extLst>
                <a:ext uri="{FF2B5EF4-FFF2-40B4-BE49-F238E27FC236}">
                  <a16:creationId xmlns:a16="http://schemas.microsoft.com/office/drawing/2014/main" id="{7EF6FFCA-06CC-4395-AEB0-425719A42D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2" name="Freeform: Shape 346">
              <a:extLst>
                <a:ext uri="{FF2B5EF4-FFF2-40B4-BE49-F238E27FC236}">
                  <a16:creationId xmlns:a16="http://schemas.microsoft.com/office/drawing/2014/main" id="{0D95F285-AAC0-4F32-8665-2677878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3" name="Freeform: Shape 347">
              <a:extLst>
                <a:ext uri="{FF2B5EF4-FFF2-40B4-BE49-F238E27FC236}">
                  <a16:creationId xmlns:a16="http://schemas.microsoft.com/office/drawing/2014/main" id="{8DFCCA2E-BF12-4D26-A5A4-A03387546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4" name="Freeform: Shape 348">
              <a:extLst>
                <a:ext uri="{FF2B5EF4-FFF2-40B4-BE49-F238E27FC236}">
                  <a16:creationId xmlns:a16="http://schemas.microsoft.com/office/drawing/2014/main" id="{2ABEAC60-6AC3-4D6A-95F9-2E79F6BE00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71817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5" name="Freeform: Shape 349">
              <a:extLst>
                <a:ext uri="{FF2B5EF4-FFF2-40B4-BE49-F238E27FC236}">
                  <a16:creationId xmlns:a16="http://schemas.microsoft.com/office/drawing/2014/main" id="{FA6015B7-49FE-4729-B2F4-585F0F305F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6" name="Freeform: Shape 350">
              <a:extLst>
                <a:ext uri="{FF2B5EF4-FFF2-40B4-BE49-F238E27FC236}">
                  <a16:creationId xmlns:a16="http://schemas.microsoft.com/office/drawing/2014/main" id="{D611DEB1-76FE-4625-9449-88E52D15F4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7" name="Freeform: Shape 351">
              <a:extLst>
                <a:ext uri="{FF2B5EF4-FFF2-40B4-BE49-F238E27FC236}">
                  <a16:creationId xmlns:a16="http://schemas.microsoft.com/office/drawing/2014/main" id="{97F031C1-1AA7-4CA7-ADD3-E0577626E1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8" name="Freeform: Shape 352">
              <a:extLst>
                <a:ext uri="{FF2B5EF4-FFF2-40B4-BE49-F238E27FC236}">
                  <a16:creationId xmlns:a16="http://schemas.microsoft.com/office/drawing/2014/main" id="{96F5D0CB-22E6-4536-8403-F42527F31F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71817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9" name="Freeform: Shape 353">
              <a:extLst>
                <a:ext uri="{FF2B5EF4-FFF2-40B4-BE49-F238E27FC236}">
                  <a16:creationId xmlns:a16="http://schemas.microsoft.com/office/drawing/2014/main" id="{A32718AB-7401-4F66-9C77-E06C3CF7CD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71817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0" name="Freeform: Shape 354">
              <a:extLst>
                <a:ext uri="{FF2B5EF4-FFF2-40B4-BE49-F238E27FC236}">
                  <a16:creationId xmlns:a16="http://schemas.microsoft.com/office/drawing/2014/main" id="{85B6B5F1-D1E4-45A3-8117-348D02D2A3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2" y="377741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1" name="Freeform: Shape 355">
              <a:extLst>
                <a:ext uri="{FF2B5EF4-FFF2-40B4-BE49-F238E27FC236}">
                  <a16:creationId xmlns:a16="http://schemas.microsoft.com/office/drawing/2014/main" id="{534869FD-184C-42DB-B9DA-293DB67E5E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2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2" name="Freeform: Shape 356">
              <a:extLst>
                <a:ext uri="{FF2B5EF4-FFF2-40B4-BE49-F238E27FC236}">
                  <a16:creationId xmlns:a16="http://schemas.microsoft.com/office/drawing/2014/main" id="{A781504F-CAFD-4201-B288-8B4A809B43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8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3" name="Freeform: Shape 357">
              <a:extLst>
                <a:ext uri="{FF2B5EF4-FFF2-40B4-BE49-F238E27FC236}">
                  <a16:creationId xmlns:a16="http://schemas.microsoft.com/office/drawing/2014/main" id="{D9FC8348-2BA6-4631-8AA7-D63CD898C5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4" y="3777383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4" name="Freeform: Shape 358">
              <a:extLst>
                <a:ext uri="{FF2B5EF4-FFF2-40B4-BE49-F238E27FC236}">
                  <a16:creationId xmlns:a16="http://schemas.microsoft.com/office/drawing/2014/main" id="{C1AF95A2-64EA-45E2-A43B-1EBD569109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7" y="37774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5" name="Freeform: Shape 359">
              <a:extLst>
                <a:ext uri="{FF2B5EF4-FFF2-40B4-BE49-F238E27FC236}">
                  <a16:creationId xmlns:a16="http://schemas.microsoft.com/office/drawing/2014/main" id="{CFC80050-240D-434A-BFCB-DE4DA4FAF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26" name="Tijdelijke aanduiding voor inhoud 2">
            <a:extLst>
              <a:ext uri="{FF2B5EF4-FFF2-40B4-BE49-F238E27FC236}">
                <a16:creationId xmlns:a16="http://schemas.microsoft.com/office/drawing/2014/main" id="{5004B23B-1FB8-4201-BD14-BE1653BD3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270" y="1130846"/>
            <a:ext cx="4974771" cy="4351338"/>
          </a:xfrm>
        </p:spPr>
        <p:txBody>
          <a:bodyPr>
            <a:normAutofit/>
          </a:bodyPr>
          <a:lstStyle/>
          <a:p>
            <a:r>
              <a:rPr lang="nl-NL">
                <a:solidFill>
                  <a:schemeClr val="bg1"/>
                </a:solidFill>
              </a:rPr>
              <a:t>1 </a:t>
            </a:r>
            <a:r>
              <a:rPr lang="nl-NL">
                <a:solidFill>
                  <a:schemeClr val="bg1"/>
                </a:solidFill>
                <a:hlinkClick r:id="rId2"/>
              </a:rPr>
              <a:t>https://www.knmi.nl/kennis-en-datacentrum/uitleg/zeespiegelstijging</a:t>
            </a:r>
            <a:endParaRPr lang="nl-NL">
              <a:solidFill>
                <a:schemeClr val="bg1"/>
              </a:solidFill>
            </a:endParaRPr>
          </a:p>
          <a:p>
            <a:r>
              <a:rPr lang="nl-NL">
                <a:solidFill>
                  <a:schemeClr val="bg1"/>
                </a:solidFill>
              </a:rPr>
              <a:t>2 </a:t>
            </a:r>
            <a:r>
              <a:rPr lang="nl-NL">
                <a:solidFill>
                  <a:schemeClr val="bg1"/>
                </a:solidFill>
                <a:hlinkClick r:id="rId3"/>
              </a:rPr>
              <a:t>https://eneco-energieles.podium.nl/files/pdf/infoblad-3.pdf</a:t>
            </a:r>
            <a:endParaRPr lang="nl-NL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l-NL">
              <a:solidFill>
                <a:schemeClr val="bg1"/>
              </a:solidFill>
            </a:endParaRPr>
          </a:p>
          <a:p>
            <a:endParaRPr lang="nl-NL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7345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291DA1-2CB3-42C7-AD22-3E66F899D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0" y="365125"/>
            <a:ext cx="4419600" cy="1325563"/>
          </a:xfrm>
        </p:spPr>
        <p:txBody>
          <a:bodyPr>
            <a:normAutofit/>
          </a:bodyPr>
          <a:lstStyle/>
          <a:p>
            <a:pPr algn="ctr"/>
            <a:r>
              <a:rPr lang="nl-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Afsluiting: </a:t>
            </a:r>
            <a:br>
              <a:rPr lang="nl-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 kan jij doen?!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170737A-EAD2-42A9-8ABF-184EBE011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12" y="795130"/>
            <a:ext cx="7752523" cy="589390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nl-NL" sz="2400" b="0" i="0" dirty="0">
                <a:effectLst/>
              </a:rPr>
              <a:t>Ik zet thuis de verwarming lager wanneer ik wegga.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400" dirty="0"/>
              <a:t>Minder heet water gebruiken.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400" b="0" i="0" dirty="0">
                <a:effectLst/>
              </a:rPr>
              <a:t>Op een zonnige dag hangen wij onze gewassen kleren buiten om te drogen. 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400" b="0" i="0" dirty="0">
                <a:effectLst/>
              </a:rPr>
              <a:t>Als ik wegga uit mijn slaapkamer, dan doe ik het licht in mijn slaapkamer uit.</a:t>
            </a:r>
            <a:endParaRPr lang="nl-NL" sz="2400" dirty="0"/>
          </a:p>
          <a:p>
            <a:pPr marL="514350" indent="-514350">
              <a:buFont typeface="+mj-lt"/>
              <a:buAutoNum type="arabicPeriod"/>
            </a:pPr>
            <a:r>
              <a:rPr lang="nl-NL" sz="2400" b="0" i="0" dirty="0">
                <a:effectLst/>
              </a:rPr>
              <a:t>Als mijn mobiel is opgeladen, dan haal ik de oplader van mijnmobiel uit het stopcontact.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400" b="0" i="0" dirty="0">
                <a:effectLst/>
              </a:rPr>
              <a:t>Ik ga zoveel mogelijk fietsen of lopen in de plaats van met de auto.</a:t>
            </a:r>
            <a:endParaRPr lang="nl-NL" sz="2400" dirty="0"/>
          </a:p>
          <a:p>
            <a:pPr marL="514350" indent="-514350">
              <a:buFont typeface="+mj-lt"/>
              <a:buAutoNum type="arabicPeriod"/>
            </a:pPr>
            <a:r>
              <a:rPr lang="nl-NL" sz="2400" b="0" i="0" dirty="0">
                <a:effectLst/>
              </a:rPr>
              <a:t>Wij zetten de tv altijd écht uit, en niet in de stand-by stand.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400" b="0" i="0" dirty="0">
                <a:effectLst/>
              </a:rPr>
              <a:t>Als de verwarming in mijn kamer aan staat, dan doe ik het raam dicht.</a:t>
            </a:r>
          </a:p>
          <a:p>
            <a:pPr marL="514350" indent="-514350">
              <a:buFont typeface="+mj-lt"/>
              <a:buAutoNum type="arabicPeriod"/>
            </a:pPr>
            <a:endParaRPr lang="nl-NL" sz="1800" dirty="0"/>
          </a:p>
        </p:txBody>
      </p:sp>
      <p:pic>
        <p:nvPicPr>
          <p:cNvPr id="4" name="rg_hi" descr="http://t2.gstatic.com/images?q=tbn:ANd9GcQIEI21dQY-3KHHss9rgNUDzQEsVOgWfViGI6QQvlokC2903MYYhw">
            <a:hlinkClick r:id="rId2"/>
            <a:extLst>
              <a:ext uri="{FF2B5EF4-FFF2-40B4-BE49-F238E27FC236}">
                <a16:creationId xmlns:a16="http://schemas.microsoft.com/office/drawing/2014/main" id="{FDC019A5-7CA7-400D-9387-F192C2B32CF5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2914" y="1997968"/>
            <a:ext cx="424847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745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81447AE9-193E-4435-B3B0-6D127ED78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87" b="92980" l="9967" r="91030">
                        <a14:foregroundMark x1="12957" y1="19054" x2="20266" y2="12464"/>
                        <a14:foregroundMark x1="20266" y1="12464" x2="41528" y2="10172"/>
                        <a14:foregroundMark x1="41528" y1="10172" x2="61462" y2="11318"/>
                        <a14:foregroundMark x1="61462" y1="11318" x2="71429" y2="18625"/>
                        <a14:foregroundMark x1="71429" y1="18625" x2="65449" y2="23209"/>
                        <a14:foregroundMark x1="66113" y1="23782" x2="86711" y2="21060"/>
                        <a14:foregroundMark x1="86711" y1="21060" x2="81063" y2="10458"/>
                        <a14:foregroundMark x1="81063" y1="10458" x2="30250" y2="9344"/>
                        <a14:foregroundMark x1="16580" y1="13088" x2="13953" y2="14900"/>
                        <a14:foregroundMark x1="13953" y1="14900" x2="14334" y2="19008"/>
                        <a14:foregroundMark x1="14892" y1="22162" x2="36877" y2="30086"/>
                        <a14:foregroundMark x1="36877" y1="30086" x2="72093" y2="30659"/>
                        <a14:foregroundMark x1="72093" y1="30659" x2="86877" y2="24212"/>
                        <a14:foregroundMark x1="86877" y1="24212" x2="87375" y2="22779"/>
                        <a14:foregroundMark x1="75581" y1="11748" x2="62178" y2="9054"/>
                        <a14:foregroundMark x1="39230" y1="7751" x2="31127" y2="8004"/>
                        <a14:foregroundMark x1="17266" y1="12844" x2="14784" y2="18625"/>
                        <a14:foregroundMark x1="14784" y1="18625" x2="14784" y2="18625"/>
                        <a14:foregroundMark x1="19142" y1="12180" x2="13289" y2="17335"/>
                        <a14:foregroundMark x1="14842" y1="19722" x2="17110" y2="23209"/>
                        <a14:foregroundMark x1="13289" y1="17335" x2="14377" y2="19008"/>
                        <a14:foregroundMark x1="84053" y1="22206" x2="91030" y2="17622"/>
                        <a14:foregroundMark x1="91030" y1="17622" x2="85880" y2="11605"/>
                        <a14:foregroundMark x1="85880" y1="11605" x2="68258" y2="9384"/>
                        <a14:foregroundMark x1="80233" y1="9599" x2="72406" y2="8340"/>
                        <a14:foregroundMark x1="39162" y1="7847" x2="30877" y2="8387"/>
                        <a14:foregroundMark x1="30361" y1="9175" x2="30565" y2="9169"/>
                        <a14:foregroundMark x1="39297" y1="7657" x2="30966" y2="8250"/>
                        <a14:foregroundMark x1="16962" y1="12952" x2="12458" y2="15616"/>
                        <a14:foregroundMark x1="12458" y1="15616" x2="12086" y2="19043"/>
                        <a14:foregroundMark x1="11628" y1="79083" x2="18771" y2="85673"/>
                        <a14:foregroundMark x1="18771" y1="85673" x2="52159" y2="93266"/>
                        <a14:foregroundMark x1="52159" y1="93266" x2="75249" y2="89685"/>
                        <a14:foregroundMark x1="75249" y1="89685" x2="86932" y2="86020"/>
                        <a14:foregroundMark x1="88931" y1="83688" x2="89781" y2="81794"/>
                        <a14:foregroundMark x1="12270" y1="75791" x2="12292" y2="79799"/>
                        <a14:foregroundMark x1="11960" y1="17908" x2="11966" y2="19044"/>
                        <a14:foregroundMark x1="11628" y1="16762" x2="16096" y2="13259"/>
                        <a14:foregroundMark x1="30805" y1="8496" x2="39369" y2="7556"/>
                        <a14:foregroundMark x1="39735" y1="7044" x2="30979" y2="8229"/>
                        <a14:foregroundMark x1="90698" y1="18911" x2="90563" y2="20614"/>
                        <a14:backgroundMark x1="15116" y1="11461" x2="27243" y2="7163"/>
                        <a14:backgroundMark x1="14286" y1="10602" x2="31395" y2="7593"/>
                        <a14:backgroundMark x1="40365" y1="6160" x2="49668" y2="5731"/>
                        <a14:backgroundMark x1="49668" y1="5731" x2="73422" y2="7020"/>
                        <a14:backgroundMark x1="16611" y1="9026" x2="12458" y2="11605"/>
                        <a14:backgroundMark x1="91528" y1="20630" x2="90199" y2="78940"/>
                        <a14:backgroundMark x1="90199" y1="78940" x2="91362" y2="81232"/>
                        <a14:backgroundMark x1="86545" y1="86676" x2="90199" y2="85387"/>
                        <a14:backgroundMark x1="11296" y1="19054" x2="12458" y2="757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8625" y="-286479"/>
            <a:ext cx="6591300" cy="7642405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127C5B-CACC-4BB9-AA60-F21F6F7D1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762375"/>
            <a:ext cx="4943475" cy="2295525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Wie denkt het lesdoel te hebben behaald? 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Wat ging goed deze les? 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Wat vond je lastig? 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Noem per lesdoel eens twee dingen die je geleerd hebt?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2FC2C628-76B3-4A09-B223-5EDAA9BCF33C}"/>
              </a:ext>
            </a:extLst>
          </p:cNvPr>
          <p:cNvSpPr txBox="1"/>
          <p:nvPr/>
        </p:nvSpPr>
        <p:spPr>
          <a:xfrm>
            <a:off x="5781675" y="5596116"/>
            <a:ext cx="6165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volgende les gaat over: </a:t>
            </a:r>
          </a:p>
          <a:p>
            <a:pPr algn="ctr"/>
            <a:r>
              <a:rPr lang="nl-NL" sz="2400" dirty="0">
                <a:solidFill>
                  <a:srgbClr val="FF6600"/>
                </a:solidFill>
              </a:rPr>
              <a:t>Zelf iets ontwerpen binnen het thema mitigatie en adaptatie</a:t>
            </a:r>
            <a:endParaRPr lang="nl-NL" sz="2400" dirty="0"/>
          </a:p>
        </p:txBody>
      </p:sp>
      <p:sp>
        <p:nvSpPr>
          <p:cNvPr id="10" name="Tijdelijke aanduiding voor inhoud 3">
            <a:extLst>
              <a:ext uri="{FF2B5EF4-FFF2-40B4-BE49-F238E27FC236}">
                <a16:creationId xmlns:a16="http://schemas.microsoft.com/office/drawing/2014/main" id="{F16690D0-FCDA-489F-8F0A-2AC528BC91F3}"/>
              </a:ext>
            </a:extLst>
          </p:cNvPr>
          <p:cNvSpPr txBox="1">
            <a:spLocks/>
          </p:cNvSpPr>
          <p:nvPr/>
        </p:nvSpPr>
        <p:spPr>
          <a:xfrm>
            <a:off x="5857875" y="758825"/>
            <a:ext cx="6334125" cy="31369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600" b="1" i="1" u="sng" dirty="0"/>
              <a:t>Lesdoel 1:</a:t>
            </a:r>
            <a:r>
              <a:rPr lang="nl-NL" sz="1600" i="1" dirty="0"/>
              <a:t> </a:t>
            </a:r>
          </a:p>
          <a:p>
            <a:pPr marL="0" indent="0">
              <a:buNone/>
            </a:pPr>
            <a:r>
              <a:rPr lang="nl-NL" sz="1600" dirty="0">
                <a:latin typeface="Arial" panose="020B0604020202020204" pitchFamily="34" charset="0"/>
              </a:rPr>
              <a:t>Aan het einde van de les kan ik formuleren wat klimaatadaptatie is en kan ik hier voorbeelden bij geven.</a:t>
            </a:r>
          </a:p>
          <a:p>
            <a:endParaRPr lang="nl-NL" sz="1600" i="1" dirty="0"/>
          </a:p>
          <a:p>
            <a:endParaRPr lang="nl-NL" sz="1600" i="1" dirty="0"/>
          </a:p>
          <a:p>
            <a:pPr marL="0" indent="0">
              <a:buNone/>
            </a:pPr>
            <a:r>
              <a:rPr lang="nl-NL" sz="1600" b="1" i="1" u="sng" dirty="0"/>
              <a:t>Lesdoel 2: </a:t>
            </a:r>
          </a:p>
          <a:p>
            <a:pPr marL="0" indent="0">
              <a:buNone/>
            </a:pPr>
            <a:r>
              <a:rPr lang="nl-NL" sz="1600" dirty="0">
                <a:latin typeface="Arial" panose="020B0604020202020204" pitchFamily="34" charset="0"/>
              </a:rPr>
              <a:t>Aan het einde van de les kan ik formuleren wat klimaatmitigatie is en kan ik hier voorbeelden bij geven.</a:t>
            </a:r>
            <a:endParaRPr lang="nl-NL" sz="1600" dirty="0"/>
          </a:p>
          <a:p>
            <a:pPr marL="0" indent="0">
              <a:buNone/>
            </a:pPr>
            <a:endParaRPr lang="nl-NL" sz="1600" b="1" i="1" u="sng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600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874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42E2EE8-B72D-4AD0-8A33-1EB0550EB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553" y="0"/>
            <a:ext cx="50747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84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4AC1C1-4F08-4A33-9AB1-372939A4E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7200" b="1" u="sng" dirty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Lesdoelen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30D2B6-83CE-4C3F-BE89-3DFACD70F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64904"/>
            <a:ext cx="10515600" cy="371205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l-NL" b="0" i="0" dirty="0">
                <a:solidFill>
                  <a:srgbClr val="66FF99"/>
                </a:solidFill>
                <a:effectLst/>
                <a:latin typeface="Arial" panose="020B0604020202020204" pitchFamily="34" charset="0"/>
              </a:rPr>
              <a:t>Aan het einde van de les kan ik  vertellen wat klimaatadaptatie is en kan ik hier voorbeelden bij geven.</a:t>
            </a:r>
          </a:p>
          <a:p>
            <a:pPr marL="514350" indent="-514350">
              <a:buFont typeface="+mj-lt"/>
              <a:buAutoNum type="arabicPeriod"/>
            </a:pPr>
            <a:endParaRPr lang="nl-NL" b="0" i="0" dirty="0">
              <a:solidFill>
                <a:srgbClr val="66FF99"/>
              </a:solidFill>
              <a:effectLst/>
              <a:latin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nl-NL" b="0" i="0" dirty="0">
                <a:solidFill>
                  <a:srgbClr val="66FF99"/>
                </a:solidFill>
                <a:effectLst/>
                <a:latin typeface="Arial" panose="020B0604020202020204" pitchFamily="34" charset="0"/>
              </a:rPr>
              <a:t>Aan het einde van de les kan ik vertellen wat klimaatmitigatie is en kan ik hier voorbeelden bij geven.</a:t>
            </a:r>
            <a:endParaRPr lang="nl-NL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1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D004A1-1A05-4747-B7E2-2DF9F476F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44091"/>
            <a:ext cx="12192000" cy="72281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 dit moment in de wereld gebeurt er iets met het klimaat... 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5099845-7EDB-4ED5-A1C7-D16A107D62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831" r="12715"/>
          <a:stretch/>
        </p:blipFill>
        <p:spPr>
          <a:xfrm>
            <a:off x="7968405" y="342077"/>
            <a:ext cx="4223594" cy="301943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7DB6DAA-8D08-422F-B7BA-81FF0B3CC5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366"/>
          <a:stretch/>
        </p:blipFill>
        <p:spPr>
          <a:xfrm>
            <a:off x="0" y="342330"/>
            <a:ext cx="5007429" cy="3023351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70E280C8-107D-46C3-A818-7F6E501ABE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601"/>
          <a:stretch/>
        </p:blipFill>
        <p:spPr>
          <a:xfrm>
            <a:off x="4073927" y="3979816"/>
            <a:ext cx="3798622" cy="2274738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F50DCEEF-7F3C-430E-BCEE-B4900B11C8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987" b="7953"/>
          <a:stretch/>
        </p:blipFill>
        <p:spPr>
          <a:xfrm>
            <a:off x="7872549" y="3985213"/>
            <a:ext cx="4319451" cy="2268549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F1F632B5-966E-43A9-B204-EF186D90A6D7}"/>
              </a:ext>
            </a:extLst>
          </p:cNvPr>
          <p:cNvSpPr txBox="1"/>
          <p:nvPr/>
        </p:nvSpPr>
        <p:spPr>
          <a:xfrm>
            <a:off x="902600" y="762269"/>
            <a:ext cx="41596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CO2 uitstoot: door het verbranden van fossiele brandstoffen (steenkool, olie en aardgas) 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8489E7A6-FF4B-4A29-858D-20AEAD16E476}"/>
              </a:ext>
            </a:extLst>
          </p:cNvPr>
          <p:cNvSpPr txBox="1"/>
          <p:nvPr/>
        </p:nvSpPr>
        <p:spPr>
          <a:xfrm>
            <a:off x="9039497" y="2444499"/>
            <a:ext cx="31525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Klimaatactivisten zoals Greta </a:t>
            </a:r>
            <a:r>
              <a:rPr lang="nl-NL" b="0" i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Thunberg</a:t>
            </a:r>
            <a:r>
              <a:rPr lang="nl-NL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  </a:t>
            </a:r>
          </a:p>
          <a:p>
            <a:pPr algn="ctr"/>
            <a:endParaRPr lang="nl-NL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77A165E3-F070-4D83-9666-E270D4C08D5F}"/>
              </a:ext>
            </a:extLst>
          </p:cNvPr>
          <p:cNvSpPr txBox="1"/>
          <p:nvPr/>
        </p:nvSpPr>
        <p:spPr>
          <a:xfrm>
            <a:off x="2717074" y="6211669"/>
            <a:ext cx="7707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Effecten: hitte, droogte, meer neerslag en een hogere zeespiegel. </a:t>
            </a:r>
          </a:p>
          <a:p>
            <a:pPr algn="ctr"/>
            <a:endParaRPr lang="nl-N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6FDE58DD-2280-4300-A0B3-7472E8DE81E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644"/>
          <a:stretch/>
        </p:blipFill>
        <p:spPr>
          <a:xfrm>
            <a:off x="0" y="3979816"/>
            <a:ext cx="4182503" cy="228164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91E6E96-6839-4B31-B548-69FD08FFDD4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855" t="6638" r="4425" b="5803"/>
          <a:stretch/>
        </p:blipFill>
        <p:spPr>
          <a:xfrm>
            <a:off x="4894217" y="333462"/>
            <a:ext cx="3137363" cy="3028047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A8D8FF37-5A90-4C2B-BF50-AE62AC8D4D9C}"/>
              </a:ext>
            </a:extLst>
          </p:cNvPr>
          <p:cNvSpPr txBox="1"/>
          <p:nvPr/>
        </p:nvSpPr>
        <p:spPr>
          <a:xfrm>
            <a:off x="4985517" y="2470706"/>
            <a:ext cx="31838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(Versterkt) broeikaseffect   </a:t>
            </a:r>
          </a:p>
          <a:p>
            <a:endParaRPr lang="nl-N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390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C1B00D-6231-4E39-AC04-1BF19190D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6310"/>
            <a:ext cx="12191999" cy="668594"/>
          </a:xfrm>
          <a:solidFill>
            <a:srgbClr val="FF0000">
              <a:alpha val="52157"/>
            </a:srgbClr>
          </a:solidFill>
        </p:spPr>
        <p:txBody>
          <a:bodyPr>
            <a:noAutofit/>
          </a:bodyPr>
          <a:lstStyle/>
          <a:p>
            <a:pPr algn="ctr"/>
            <a:r>
              <a:rPr lang="nl-NL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 werkt het versterkt broeikaseffect!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43658D4-2994-4C20-B24C-9BAE221953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2" b="1381"/>
          <a:stretch/>
        </p:blipFill>
        <p:spPr>
          <a:xfrm>
            <a:off x="0" y="1025812"/>
            <a:ext cx="12192000" cy="5955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93520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F5EBA2-E938-4ADD-9B9F-57ADAC0F3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075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nl-NL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Maatregelen tegen klimaatopwarming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6A1E8748-91BB-4FF9-8B0E-BDD02CE04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5618" y="960972"/>
            <a:ext cx="10515600" cy="4745728"/>
          </a:xfrm>
        </p:spPr>
        <p:txBody>
          <a:bodyPr/>
          <a:lstStyle/>
          <a:p>
            <a:pPr marL="0" indent="0" algn="ctr">
              <a:buNone/>
            </a:pPr>
            <a:r>
              <a:rPr lang="nl-NL" sz="14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https://www.youtube.com/watch?v=yzd3-bWC66E</a:t>
            </a:r>
            <a:r>
              <a:rPr lang="nl-NL" sz="1400" dirty="0">
                <a:solidFill>
                  <a:schemeClr val="bg1"/>
                </a:solidFill>
              </a:rPr>
              <a:t> </a:t>
            </a:r>
            <a:endParaRPr lang="nl-NL" sz="1800" dirty="0"/>
          </a:p>
          <a:p>
            <a:pPr marL="0" indent="0" algn="ctr">
              <a:buNone/>
            </a:pPr>
            <a:r>
              <a:rPr lang="nl-NL" dirty="0"/>
              <a:t>Voorkomen van verdere klimaatverandering </a:t>
            </a:r>
            <a:r>
              <a:rPr lang="nl-NL" b="1" dirty="0"/>
              <a:t>(mitigatie)</a:t>
            </a:r>
          </a:p>
          <a:p>
            <a:pPr marL="0" indent="0" algn="ctr">
              <a:buNone/>
            </a:pPr>
            <a:r>
              <a:rPr lang="nl-NL" dirty="0"/>
              <a:t>Ons </a:t>
            </a:r>
            <a:r>
              <a:rPr lang="nl-NL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nl-NL" dirty="0"/>
              <a:t>anpassen op de klimaatverandering </a:t>
            </a:r>
            <a:r>
              <a:rPr lang="nl-NL" b="1" dirty="0"/>
              <a:t>(</a:t>
            </a:r>
            <a:r>
              <a:rPr lang="nl-NL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nl-NL" b="1" dirty="0"/>
              <a:t>daptatie) </a:t>
            </a:r>
          </a:p>
        </p:txBody>
      </p:sp>
      <p:pic>
        <p:nvPicPr>
          <p:cNvPr id="5124" name="Picture 4" descr="Strategie Klimaatadaptatie">
            <a:extLst>
              <a:ext uri="{FF2B5EF4-FFF2-40B4-BE49-F238E27FC236}">
                <a16:creationId xmlns:a16="http://schemas.microsoft.com/office/drawing/2014/main" id="{C098CF8E-97FF-4391-88A5-CB867539F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690" y="3021260"/>
            <a:ext cx="3605349" cy="170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nlinemedia 2" title="Klimaatverandering 4 Wat zijn de gevolgen voor Nederland">
            <a:hlinkClick r:id="" action="ppaction://media"/>
            <a:extLst>
              <a:ext uri="{FF2B5EF4-FFF2-40B4-BE49-F238E27FC236}">
                <a16:creationId xmlns:a16="http://schemas.microsoft.com/office/drawing/2014/main" id="{14CFEC81-CE60-46D3-AB04-8A7CC7154D6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96092" y="2438400"/>
            <a:ext cx="7575686" cy="428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8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EAB1B7B-5F68-443B-A4D3-CAFB79E69A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0"/>
          </a:blip>
          <a:srcRect t="9137" b="-266"/>
          <a:stretch/>
        </p:blipFill>
        <p:spPr>
          <a:xfrm>
            <a:off x="-1" y="-1"/>
            <a:ext cx="12200893" cy="6937514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C8766D0E-F9C9-493C-9FC0-885611199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Dijken verhogen en versterken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FB70798-EDFB-4090-899C-BE611123D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9119" y="2814224"/>
            <a:ext cx="5157787" cy="823912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Mitigatie = </a:t>
            </a:r>
          </a:p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Voorkomen van verdere klimaatverandering</a:t>
            </a:r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A6829D81-5CF3-4F37-AA44-76C0B76D5D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1531" y="2814224"/>
            <a:ext cx="5183188" cy="823912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nl-NL" dirty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Adaptatie =</a:t>
            </a:r>
          </a:p>
          <a:p>
            <a:pPr algn="ctr"/>
            <a:r>
              <a:rPr lang="nl-NL" dirty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Ons aanpassen op de klimaatverandering </a:t>
            </a:r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0EE8BF01-F9B2-40C5-8E5A-A50A6A5E8D0B}"/>
              </a:ext>
            </a:extLst>
          </p:cNvPr>
          <p:cNvSpPr/>
          <p:nvPr/>
        </p:nvSpPr>
        <p:spPr>
          <a:xfrm>
            <a:off x="6126953" y="2796399"/>
            <a:ext cx="5756366" cy="114953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05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B15F613-7BAE-4D89-A801-33AD24844B0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D75245B-D345-4DA7-A5E4-30B11F973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Windmolens plaatsen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63C1076-4B2E-434F-8CAC-8379721F2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8570" y="2665137"/>
            <a:ext cx="5157787" cy="823912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Mitigatie = </a:t>
            </a:r>
          </a:p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Voorkomen van verdere klimaatverandering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94144B9-F1F7-437F-9DCF-D03E67B89D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70982" y="2665137"/>
            <a:ext cx="5183188" cy="823912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nl-NL" dirty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Adaptatie =</a:t>
            </a:r>
          </a:p>
          <a:p>
            <a:pPr algn="ctr"/>
            <a:r>
              <a:rPr lang="nl-NL" dirty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Ons aanpassen op de klimaatverandering </a:t>
            </a:r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303A2357-BE48-4961-BD51-9A7625D9B515}"/>
              </a:ext>
            </a:extLst>
          </p:cNvPr>
          <p:cNvSpPr/>
          <p:nvPr/>
        </p:nvSpPr>
        <p:spPr>
          <a:xfrm>
            <a:off x="799673" y="2629894"/>
            <a:ext cx="5756366" cy="121049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038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52D2BA7-86CF-48FA-82AC-AACB5E5F83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1462" b="8825"/>
          <a:stretch/>
        </p:blipFill>
        <p:spPr>
          <a:xfrm>
            <a:off x="174171" y="0"/>
            <a:ext cx="11904617" cy="685144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D75245B-D345-4DA7-A5E4-30B11F973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Huizen op palen zetten</a:t>
            </a:r>
            <a:br>
              <a:rPr lang="nl-N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(omdat het grondwater steeds hoger komt te staan)</a:t>
            </a:r>
            <a:endParaRPr lang="nl-N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63C1076-4B2E-434F-8CAC-8379721F2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0485" y="3056929"/>
            <a:ext cx="5157787" cy="823912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Mitigatie = </a:t>
            </a:r>
          </a:p>
          <a:p>
            <a:pPr algn="ctr"/>
            <a:r>
              <a:rPr lang="nl-NL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Voorkomen van verdere klimaatverandering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94144B9-F1F7-437F-9DCF-D03E67B89D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42897" y="3056929"/>
            <a:ext cx="5183188" cy="823912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nl-NL" dirty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Adaptatie =</a:t>
            </a:r>
          </a:p>
          <a:p>
            <a:pPr algn="ctr"/>
            <a:r>
              <a:rPr lang="nl-NL" dirty="0">
                <a:solidFill>
                  <a:srgbClr val="66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Ons aanpassen op de klimaatverandering </a:t>
            </a:r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303A2357-BE48-4961-BD51-9A7625D9B515}"/>
              </a:ext>
            </a:extLst>
          </p:cNvPr>
          <p:cNvSpPr/>
          <p:nvPr/>
        </p:nvSpPr>
        <p:spPr>
          <a:xfrm>
            <a:off x="5897027" y="3039102"/>
            <a:ext cx="5756366" cy="113211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132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4C34654E6F1648BE502BB078E14F0B" ma:contentTypeVersion="10" ma:contentTypeDescription="Create a new document." ma:contentTypeScope="" ma:versionID="16bd35b4150f15d25008dd16e7a36932">
  <xsd:schema xmlns:xsd="http://www.w3.org/2001/XMLSchema" xmlns:xs="http://www.w3.org/2001/XMLSchema" xmlns:p="http://schemas.microsoft.com/office/2006/metadata/properties" xmlns:ns2="f828e317-503d-4bdf-8fbc-3833a05d42e6" targetNamespace="http://schemas.microsoft.com/office/2006/metadata/properties" ma:root="true" ma:fieldsID="01a5dffc12d573cb6bd7e6e42e703c6b" ns2:_="">
    <xsd:import namespace="f828e317-503d-4bdf-8fbc-3833a05d42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28e317-503d-4bdf-8fbc-3833a05d42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0107C7C-CEF3-4607-82BC-0F82F3A3E2A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4EF642F-2235-40AA-A27E-98E1FD9DDE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828e317-503d-4bdf-8fbc-3833a05d42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752A951-121B-49D2-8C6C-32305011B9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10437</TotalTime>
  <Words>626</Words>
  <Application>Microsoft Office PowerPoint</Application>
  <PresentationFormat>Breedbeeld</PresentationFormat>
  <Paragraphs>103</Paragraphs>
  <Slides>23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Century Gothic</vt:lpstr>
      <vt:lpstr>Kantoorthema</vt:lpstr>
      <vt:lpstr>Mitigatie &amp; adaptatie</vt:lpstr>
      <vt:lpstr>Wat weet je nog over les 2?</vt:lpstr>
      <vt:lpstr>Lesdoelen</vt:lpstr>
      <vt:lpstr>Op dit moment in de wereld gebeurt er iets met het klimaat... </vt:lpstr>
      <vt:lpstr>Zo werkt het versterkt broeikaseffect!</vt:lpstr>
      <vt:lpstr>Maatregelen tegen klimaatopwarming</vt:lpstr>
      <vt:lpstr>1. Dijken verhogen en versterken</vt:lpstr>
      <vt:lpstr>2. Windmolens plaatsen</vt:lpstr>
      <vt:lpstr>3. Huizen op palen zetten (omdat het grondwater steeds hoger komt te staan)</vt:lpstr>
      <vt:lpstr>4. Extra bomen planten tegen de hitte</vt:lpstr>
      <vt:lpstr>5. Zonnepanelen plaatsen op huizen en andere gebouwen</vt:lpstr>
      <vt:lpstr>6. In elektrische auto’s rijden</vt:lpstr>
      <vt:lpstr>7. Regenwatersysteem aanleggen in scholen</vt:lpstr>
      <vt:lpstr>Waarom stijgt het zeewater?</vt:lpstr>
      <vt:lpstr>Waarom stijgt het zeewater? https://www.knmi.nl/kennis-endatacentrum/uitleg/zeespiegelstijging  </vt:lpstr>
      <vt:lpstr>1. Rivieren</vt:lpstr>
      <vt:lpstr>2.  Groenland en Antarctica (IJsland niet)</vt:lpstr>
      <vt:lpstr>3. Zeewater zet uit</vt:lpstr>
      <vt:lpstr>Muurkrant maken</vt:lpstr>
      <vt:lpstr>Info linkjes!</vt:lpstr>
      <vt:lpstr>Afsluiting:  Wat kan jij doen?!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Mitigatie &amp; adaptatie</dc:title>
  <dc:creator>Myreille Tammenga</dc:creator>
  <cp:lastModifiedBy>Ruben Nijenhuis</cp:lastModifiedBy>
  <cp:revision>33</cp:revision>
  <dcterms:created xsi:type="dcterms:W3CDTF">2021-05-19T13:37:23Z</dcterms:created>
  <dcterms:modified xsi:type="dcterms:W3CDTF">2021-06-29T16:56:41Z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0x010100B24C34654E6F1648BE502BB078E14F0B</vt:lpwstr>
  </property>
</Properties>
</file>