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66" r:id="rId6"/>
    <p:sldId id="267" r:id="rId7"/>
    <p:sldId id="297" r:id="rId8"/>
    <p:sldId id="299" r:id="rId9"/>
    <p:sldId id="268" r:id="rId10"/>
    <p:sldId id="269" r:id="rId11"/>
    <p:sldId id="271" r:id="rId12"/>
    <p:sldId id="270" r:id="rId13"/>
    <p:sldId id="261" r:id="rId14"/>
    <p:sldId id="265" r:id="rId15"/>
    <p:sldId id="296" r:id="rId16"/>
    <p:sldId id="302" r:id="rId17"/>
    <p:sldId id="272" r:id="rId18"/>
    <p:sldId id="298" r:id="rId19"/>
    <p:sldId id="301" r:id="rId2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D51F8A-4695-48AA-975E-76C69F4303D8}" v="1501" dt="2021-06-15T12:10:35.3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er Roorda" userId="S::ester.roorda@student.nhlstenden.com::9c35b291-56db-4023-80af-5bfaeef3b3d0" providerId="AD" clId="Web-{EA21CE13-295B-4D7F-9628-FFC875C27719}"/>
    <pc:docChg chg="modSld">
      <pc:chgData name="Ester Roorda" userId="S::ester.roorda@student.nhlstenden.com::9c35b291-56db-4023-80af-5bfaeef3b3d0" providerId="AD" clId="Web-{EA21CE13-295B-4D7F-9628-FFC875C27719}" dt="2021-06-14T09:03:35.016" v="12" actId="20577"/>
      <pc:docMkLst>
        <pc:docMk/>
      </pc:docMkLst>
      <pc:sldChg chg="addSp delSp modSp mod setBg">
        <pc:chgData name="Ester Roorda" userId="S::ester.roorda@student.nhlstenden.com::9c35b291-56db-4023-80af-5bfaeef3b3d0" providerId="AD" clId="Web-{EA21CE13-295B-4D7F-9628-FFC875C27719}" dt="2021-06-14T09:03:35.016" v="12" actId="20577"/>
        <pc:sldMkLst>
          <pc:docMk/>
          <pc:sldMk cId="2108462005" sldId="257"/>
        </pc:sldMkLst>
        <pc:spChg chg="mod">
          <ac:chgData name="Ester Roorda" userId="S::ester.roorda@student.nhlstenden.com::9c35b291-56db-4023-80af-5bfaeef3b3d0" providerId="AD" clId="Web-{EA21CE13-295B-4D7F-9628-FFC875C27719}" dt="2021-06-14T09:03:35.016" v="12" actId="20577"/>
          <ac:spMkLst>
            <pc:docMk/>
            <pc:sldMk cId="2108462005" sldId="257"/>
            <ac:spMk id="2" creationId="{765CEEEA-3ACF-4AF0-A31D-833940BBD01B}"/>
          </ac:spMkLst>
        </pc:spChg>
        <pc:spChg chg="add">
          <ac:chgData name="Ester Roorda" userId="S::ester.roorda@student.nhlstenden.com::9c35b291-56db-4023-80af-5bfaeef3b3d0" providerId="AD" clId="Web-{EA21CE13-295B-4D7F-9628-FFC875C27719}" dt="2021-06-14T09:00:02.152" v="1"/>
          <ac:spMkLst>
            <pc:docMk/>
            <pc:sldMk cId="2108462005" sldId="257"/>
            <ac:spMk id="7" creationId="{4E1BEB12-92AF-4445-98AD-4C7756E7C93B}"/>
          </ac:spMkLst>
        </pc:spChg>
        <pc:spChg chg="add">
          <ac:chgData name="Ester Roorda" userId="S::ester.roorda@student.nhlstenden.com::9c35b291-56db-4023-80af-5bfaeef3b3d0" providerId="AD" clId="Web-{EA21CE13-295B-4D7F-9628-FFC875C27719}" dt="2021-06-14T09:00:02.152" v="1"/>
          <ac:spMkLst>
            <pc:docMk/>
            <pc:sldMk cId="2108462005" sldId="257"/>
            <ac:spMk id="9" creationId="{D0522C2C-7B5C-48A7-A969-03941E5D2E76}"/>
          </ac:spMkLst>
        </pc:spChg>
        <pc:spChg chg="add">
          <ac:chgData name="Ester Roorda" userId="S::ester.roorda@student.nhlstenden.com::9c35b291-56db-4023-80af-5bfaeef3b3d0" providerId="AD" clId="Web-{EA21CE13-295B-4D7F-9628-FFC875C27719}" dt="2021-06-14T09:00:02.152" v="1"/>
          <ac:spMkLst>
            <pc:docMk/>
            <pc:sldMk cId="2108462005" sldId="257"/>
            <ac:spMk id="11" creationId="{9C682A1A-5B2D-4111-BBD6-620165633E5B}"/>
          </ac:spMkLst>
        </pc:spChg>
        <pc:spChg chg="add">
          <ac:chgData name="Ester Roorda" userId="S::ester.roorda@student.nhlstenden.com::9c35b291-56db-4023-80af-5bfaeef3b3d0" providerId="AD" clId="Web-{EA21CE13-295B-4D7F-9628-FFC875C27719}" dt="2021-06-14T09:00:02.152" v="1"/>
          <ac:spMkLst>
            <pc:docMk/>
            <pc:sldMk cId="2108462005" sldId="257"/>
            <ac:spMk id="13" creationId="{D6EE29F2-D77F-4BD0-A20B-334D316A1C9D}"/>
          </ac:spMkLst>
        </pc:spChg>
        <pc:spChg chg="add">
          <ac:chgData name="Ester Roorda" userId="S::ester.roorda@student.nhlstenden.com::9c35b291-56db-4023-80af-5bfaeef3b3d0" providerId="AD" clId="Web-{EA21CE13-295B-4D7F-9628-FFC875C27719}" dt="2021-06-14T09:00:02.152" v="1"/>
          <ac:spMkLst>
            <pc:docMk/>
            <pc:sldMk cId="2108462005" sldId="257"/>
            <ac:spMk id="15" creationId="{22D09ED2-868F-42C6-866E-F92E0CEF314F}"/>
          </ac:spMkLst>
        </pc:spChg>
        <pc:picChg chg="add del mod">
          <ac:chgData name="Ester Roorda" userId="S::ester.roorda@student.nhlstenden.com::9c35b291-56db-4023-80af-5bfaeef3b3d0" providerId="AD" clId="Web-{EA21CE13-295B-4D7F-9628-FFC875C27719}" dt="2021-06-14T09:02:58.093" v="8"/>
          <ac:picMkLst>
            <pc:docMk/>
            <pc:sldMk cId="2108462005" sldId="257"/>
            <ac:picMk id="3" creationId="{8EFB9364-1426-4019-8E96-232DBC6D8B90}"/>
          </ac:picMkLst>
        </pc:picChg>
        <pc:picChg chg="add del mod">
          <ac:chgData name="Ester Roorda" userId="S::ester.roorda@student.nhlstenden.com::9c35b291-56db-4023-80af-5bfaeef3b3d0" providerId="AD" clId="Web-{EA21CE13-295B-4D7F-9628-FFC875C27719}" dt="2021-06-14T09:03:16.156" v="11"/>
          <ac:picMkLst>
            <pc:docMk/>
            <pc:sldMk cId="2108462005" sldId="257"/>
            <ac:picMk id="4" creationId="{3BDDB60C-0CFE-440C-B4DC-CFC4A4234F18}"/>
          </ac:picMkLst>
        </pc:picChg>
      </pc:sldChg>
    </pc:docChg>
  </pc:docChgLst>
  <pc:docChgLst>
    <pc:chgData clId="Web-{EA21CE13-295B-4D7F-9628-FFC875C27719}"/>
    <pc:docChg chg="modSld">
      <pc:chgData name="" userId="" providerId="" clId="Web-{EA21CE13-295B-4D7F-9628-FFC875C27719}" dt="2021-06-14T08:58:59.729" v="1" actId="20577"/>
      <pc:docMkLst>
        <pc:docMk/>
      </pc:docMkLst>
      <pc:sldChg chg="modSp">
        <pc:chgData name="" userId="" providerId="" clId="Web-{EA21CE13-295B-4D7F-9628-FFC875C27719}" dt="2021-06-14T08:58:59.729" v="1" actId="20577"/>
        <pc:sldMkLst>
          <pc:docMk/>
          <pc:sldMk cId="2108462005" sldId="257"/>
        </pc:sldMkLst>
        <pc:spChg chg="mod">
          <ac:chgData name="" userId="" providerId="" clId="Web-{EA21CE13-295B-4D7F-9628-FFC875C27719}" dt="2021-06-14T08:58:59.729" v="1" actId="20577"/>
          <ac:spMkLst>
            <pc:docMk/>
            <pc:sldMk cId="2108462005" sldId="257"/>
            <ac:spMk id="2" creationId="{765CEEEA-3ACF-4AF0-A31D-833940BBD01B}"/>
          </ac:spMkLst>
        </pc:spChg>
      </pc:sldChg>
    </pc:docChg>
  </pc:docChgLst>
  <pc:docChgLst>
    <pc:chgData name="Ester Roorda" userId="S::ester.roorda@student.nhlstenden.com::9c35b291-56db-4023-80af-5bfaeef3b3d0" providerId="AD" clId="Web-{D2C21182-1141-431E-A1CB-E83A62687C60}"/>
    <pc:docChg chg="addSld delSld modSld">
      <pc:chgData name="Ester Roorda" userId="S::ester.roorda@student.nhlstenden.com::9c35b291-56db-4023-80af-5bfaeef3b3d0" providerId="AD" clId="Web-{D2C21182-1141-431E-A1CB-E83A62687C60}" dt="2021-06-14T09:57:32.720" v="262"/>
      <pc:docMkLst>
        <pc:docMk/>
      </pc:docMkLst>
      <pc:sldChg chg="addSp delSp modSp mod setBg">
        <pc:chgData name="Ester Roorda" userId="S::ester.roorda@student.nhlstenden.com::9c35b291-56db-4023-80af-5bfaeef3b3d0" providerId="AD" clId="Web-{D2C21182-1141-431E-A1CB-E83A62687C60}" dt="2021-06-14T09:31:47.497" v="90" actId="1076"/>
        <pc:sldMkLst>
          <pc:docMk/>
          <pc:sldMk cId="1583150706" sldId="261"/>
        </pc:sldMkLst>
        <pc:spChg chg="add mod">
          <ac:chgData name="Ester Roorda" userId="S::ester.roorda@student.nhlstenden.com::9c35b291-56db-4023-80af-5bfaeef3b3d0" providerId="AD" clId="Web-{D2C21182-1141-431E-A1CB-E83A62687C60}" dt="2021-06-14T09:31:33.043" v="89"/>
          <ac:spMkLst>
            <pc:docMk/>
            <pc:sldMk cId="1583150706" sldId="261"/>
            <ac:spMk id="3" creationId="{669C3B2F-79FC-4FBA-B67C-F08A949360D2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0:27.789" v="75"/>
          <ac:spMkLst>
            <pc:docMk/>
            <pc:sldMk cId="1583150706" sldId="261"/>
            <ac:spMk id="4" creationId="{296AB1AE-745E-4A54-B6ED-8611776AA4CA}"/>
          </ac:spMkLst>
        </pc:spChg>
        <pc:spChg chg="mod">
          <ac:chgData name="Ester Roorda" userId="S::ester.roorda@student.nhlstenden.com::9c35b291-56db-4023-80af-5bfaeef3b3d0" providerId="AD" clId="Web-{D2C21182-1141-431E-A1CB-E83A62687C60}" dt="2021-06-14T09:31:47.497" v="90" actId="1076"/>
          <ac:spMkLst>
            <pc:docMk/>
            <pc:sldMk cId="1583150706" sldId="261"/>
            <ac:spMk id="5" creationId="{5F027E1C-75BE-4AC1-B91B-4C0B5C4B0CC2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31:33.043" v="89"/>
          <ac:spMkLst>
            <pc:docMk/>
            <pc:sldMk cId="1583150706" sldId="261"/>
            <ac:spMk id="71" creationId="{E97C36FC-DEAA-4DCA-B0AB-7F9357FA4016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31:33.043" v="89"/>
          <ac:spMkLst>
            <pc:docMk/>
            <pc:sldMk cId="1583150706" sldId="261"/>
            <ac:spMk id="73" creationId="{278C38CD-A630-49FF-8417-6792A2B13FCA}"/>
          </ac:spMkLst>
        </pc:spChg>
        <pc:picChg chg="mod">
          <ac:chgData name="Ester Roorda" userId="S::ester.roorda@student.nhlstenden.com::9c35b291-56db-4023-80af-5bfaeef3b3d0" providerId="AD" clId="Web-{D2C21182-1141-431E-A1CB-E83A62687C60}" dt="2021-06-14T09:31:33.043" v="89"/>
          <ac:picMkLst>
            <pc:docMk/>
            <pc:sldMk cId="1583150706" sldId="261"/>
            <ac:picMk id="2" creationId="{A54537A6-F722-4B22-A09C-7DAD670F53F5}"/>
          </ac:picMkLst>
        </pc:picChg>
        <pc:picChg chg="mod">
          <ac:chgData name="Ester Roorda" userId="S::ester.roorda@student.nhlstenden.com::9c35b291-56db-4023-80af-5bfaeef3b3d0" providerId="AD" clId="Web-{D2C21182-1141-431E-A1CB-E83A62687C60}" dt="2021-06-14T09:31:33.043" v="89"/>
          <ac:picMkLst>
            <pc:docMk/>
            <pc:sldMk cId="1583150706" sldId="261"/>
            <ac:picMk id="1026" creationId="{AD5BC699-0D3D-48CA-A6C3-0C7844991787}"/>
          </ac:picMkLst>
        </pc:picChg>
      </pc:sldChg>
      <pc:sldChg chg="modSp">
        <pc:chgData name="Ester Roorda" userId="S::ester.roorda@student.nhlstenden.com::9c35b291-56db-4023-80af-5bfaeef3b3d0" providerId="AD" clId="Web-{D2C21182-1141-431E-A1CB-E83A62687C60}" dt="2021-06-14T09:43:06.127" v="172" actId="1076"/>
        <pc:sldMkLst>
          <pc:docMk/>
          <pc:sldMk cId="1703457738" sldId="265"/>
        </pc:sldMkLst>
        <pc:spChg chg="mod">
          <ac:chgData name="Ester Roorda" userId="S::ester.roorda@student.nhlstenden.com::9c35b291-56db-4023-80af-5bfaeef3b3d0" providerId="AD" clId="Web-{D2C21182-1141-431E-A1CB-E83A62687C60}" dt="2021-06-14T09:43:06.127" v="172" actId="1076"/>
          <ac:spMkLst>
            <pc:docMk/>
            <pc:sldMk cId="1703457738" sldId="265"/>
            <ac:spMk id="5" creationId="{7D64AB8B-16B8-4C5A-92AC-276305A5E84D}"/>
          </ac:spMkLst>
        </pc:spChg>
      </pc:sldChg>
      <pc:sldChg chg="addSp modSp mod setBg">
        <pc:chgData name="Ester Roorda" userId="S::ester.roorda@student.nhlstenden.com::9c35b291-56db-4023-80af-5bfaeef3b3d0" providerId="AD" clId="Web-{D2C21182-1141-431E-A1CB-E83A62687C60}" dt="2021-06-14T09:14:18.972" v="31" actId="20577"/>
        <pc:sldMkLst>
          <pc:docMk/>
          <pc:sldMk cId="2370873950" sldId="266"/>
        </pc:sldMkLst>
        <pc:spChg chg="mod">
          <ac:chgData name="Ester Roorda" userId="S::ester.roorda@student.nhlstenden.com::9c35b291-56db-4023-80af-5bfaeef3b3d0" providerId="AD" clId="Web-{D2C21182-1141-431E-A1CB-E83A62687C60}" dt="2021-06-14T09:09:01.518" v="1"/>
          <ac:spMkLst>
            <pc:docMk/>
            <pc:sldMk cId="2370873950" sldId="266"/>
            <ac:spMk id="2" creationId="{89FF8DFC-C737-4D30-AD3D-79E2CA6EEECE}"/>
          </ac:spMkLst>
        </pc:spChg>
        <pc:spChg chg="mod">
          <ac:chgData name="Ester Roorda" userId="S::ester.roorda@student.nhlstenden.com::9c35b291-56db-4023-80af-5bfaeef3b3d0" providerId="AD" clId="Web-{D2C21182-1141-431E-A1CB-E83A62687C60}" dt="2021-06-14T09:14:18.972" v="31" actId="20577"/>
          <ac:spMkLst>
            <pc:docMk/>
            <pc:sldMk cId="2370873950" sldId="266"/>
            <ac:spMk id="3" creationId="{1FB2419F-BC42-4A52-A52C-C79C8631042B}"/>
          </ac:spMkLst>
        </pc:spChg>
        <pc:spChg chg="add mod">
          <ac:chgData name="Ester Roorda" userId="S::ester.roorda@student.nhlstenden.com::9c35b291-56db-4023-80af-5bfaeef3b3d0" providerId="AD" clId="Web-{D2C21182-1141-431E-A1CB-E83A62687C60}" dt="2021-06-14T09:13:58.471" v="29" actId="1076"/>
          <ac:spMkLst>
            <pc:docMk/>
            <pc:sldMk cId="2370873950" sldId="266"/>
            <ac:spMk id="5" creationId="{654C7C1C-9B14-4247-B776-8B48FB57D1C1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09:01.518" v="1"/>
          <ac:spMkLst>
            <pc:docMk/>
            <pc:sldMk cId="2370873950" sldId="266"/>
            <ac:spMk id="9" creationId="{F13C74B1-5B17-4795-BED0-7140497B445A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09:01.518" v="1"/>
          <ac:spMkLst>
            <pc:docMk/>
            <pc:sldMk cId="2370873950" sldId="266"/>
            <ac:spMk id="11" creationId="{D4974D33-8DC5-464E-8C6D-BE58F0669C17}"/>
          </ac:spMkLst>
        </pc:spChg>
        <pc:picChg chg="add mod">
          <ac:chgData name="Ester Roorda" userId="S::ester.roorda@student.nhlstenden.com::9c35b291-56db-4023-80af-5bfaeef3b3d0" providerId="AD" clId="Web-{D2C21182-1141-431E-A1CB-E83A62687C60}" dt="2021-06-14T09:13:10.219" v="8" actId="1076"/>
          <ac:picMkLst>
            <pc:docMk/>
            <pc:sldMk cId="2370873950" sldId="266"/>
            <ac:picMk id="4" creationId="{C765736F-1567-40FF-915F-8AD38422E1FA}"/>
          </ac:picMkLst>
        </pc:picChg>
      </pc:sldChg>
      <pc:sldChg chg="addSp delSp modSp mod setBg">
        <pc:chgData name="Ester Roorda" userId="S::ester.roorda@student.nhlstenden.com::9c35b291-56db-4023-80af-5bfaeef3b3d0" providerId="AD" clId="Web-{D2C21182-1141-431E-A1CB-E83A62687C60}" dt="2021-06-14T09:21:51.934" v="54"/>
        <pc:sldMkLst>
          <pc:docMk/>
          <pc:sldMk cId="1471272868" sldId="267"/>
        </pc:sldMkLst>
        <pc:spChg chg="mod">
          <ac:chgData name="Ester Roorda" userId="S::ester.roorda@student.nhlstenden.com::9c35b291-56db-4023-80af-5bfaeef3b3d0" providerId="AD" clId="Web-{D2C21182-1141-431E-A1CB-E83A62687C60}" dt="2021-06-14T09:19:28.879" v="40"/>
          <ac:spMkLst>
            <pc:docMk/>
            <pc:sldMk cId="1471272868" sldId="267"/>
            <ac:spMk id="2" creationId="{261C31F8-BB2D-4EA4-A542-B03237C8D319}"/>
          </ac:spMkLst>
        </pc:spChg>
        <pc:spChg chg="del mod">
          <ac:chgData name="Ester Roorda" userId="S::ester.roorda@student.nhlstenden.com::9c35b291-56db-4023-80af-5bfaeef3b3d0" providerId="AD" clId="Web-{D2C21182-1141-431E-A1CB-E83A62687C60}" dt="2021-06-14T09:21:51.934" v="54"/>
          <ac:spMkLst>
            <pc:docMk/>
            <pc:sldMk cId="1471272868" sldId="267"/>
            <ac:spMk id="3" creationId="{391CEA7D-3510-4395-A6D2-5BCCAD09E9D4}"/>
          </ac:spMkLst>
        </pc:spChg>
        <pc:graphicFrameChg chg="add">
          <ac:chgData name="Ester Roorda" userId="S::ester.roorda@student.nhlstenden.com::9c35b291-56db-4023-80af-5bfaeef3b3d0" providerId="AD" clId="Web-{D2C21182-1141-431E-A1CB-E83A62687C60}" dt="2021-06-14T09:21:51.934" v="54"/>
          <ac:graphicFrameMkLst>
            <pc:docMk/>
            <pc:sldMk cId="1471272868" sldId="267"/>
            <ac:graphicFrameMk id="11" creationId="{030EEE69-AFCF-4C5F-A594-940F80E2FC75}"/>
          </ac:graphicFrameMkLst>
        </pc:graphicFrameChg>
        <pc:picChg chg="add mod modCrop">
          <ac:chgData name="Ester Roorda" userId="S::ester.roorda@student.nhlstenden.com::9c35b291-56db-4023-80af-5bfaeef3b3d0" providerId="AD" clId="Web-{D2C21182-1141-431E-A1CB-E83A62687C60}" dt="2021-06-14T09:19:28.879" v="40"/>
          <ac:picMkLst>
            <pc:docMk/>
            <pc:sldMk cId="1471272868" sldId="267"/>
            <ac:picMk id="4" creationId="{53C35645-F66C-4302-AE64-D824677F6F31}"/>
          </ac:picMkLst>
        </pc:picChg>
        <pc:cxnChg chg="add">
          <ac:chgData name="Ester Roorda" userId="S::ester.roorda@student.nhlstenden.com::9c35b291-56db-4023-80af-5bfaeef3b3d0" providerId="AD" clId="Web-{D2C21182-1141-431E-A1CB-E83A62687C60}" dt="2021-06-14T09:19:28.879" v="40"/>
          <ac:cxnSpMkLst>
            <pc:docMk/>
            <pc:sldMk cId="1471272868" sldId="267"/>
            <ac:cxnSpMk id="9" creationId="{A7F400EE-A8A5-48AF-B4D6-291B52C6F0B0}"/>
          </ac:cxnSpMkLst>
        </pc:cxnChg>
      </pc:sldChg>
      <pc:sldChg chg="addSp delSp modSp mod setBg">
        <pc:chgData name="Ester Roorda" userId="S::ester.roorda@student.nhlstenden.com::9c35b291-56db-4023-80af-5bfaeef3b3d0" providerId="AD" clId="Web-{D2C21182-1141-431E-A1CB-E83A62687C60}" dt="2021-06-14T09:25:40.852" v="64"/>
        <pc:sldMkLst>
          <pc:docMk/>
          <pc:sldMk cId="501542101" sldId="268"/>
        </pc:sldMkLst>
        <pc:spChg chg="mod">
          <ac:chgData name="Ester Roorda" userId="S::ester.roorda@student.nhlstenden.com::9c35b291-56db-4023-80af-5bfaeef3b3d0" providerId="AD" clId="Web-{D2C21182-1141-431E-A1CB-E83A62687C60}" dt="2021-06-14T09:25:40.852" v="64"/>
          <ac:spMkLst>
            <pc:docMk/>
            <pc:sldMk cId="501542101" sldId="268"/>
            <ac:spMk id="2" creationId="{0F2F3716-2755-4654-ABC0-9744B38A3554}"/>
          </ac:spMkLst>
        </pc:spChg>
        <pc:spChg chg="mod">
          <ac:chgData name="Ester Roorda" userId="S::ester.roorda@student.nhlstenden.com::9c35b291-56db-4023-80af-5bfaeef3b3d0" providerId="AD" clId="Web-{D2C21182-1141-431E-A1CB-E83A62687C60}" dt="2021-06-14T09:25:40.852" v="64"/>
          <ac:spMkLst>
            <pc:docMk/>
            <pc:sldMk cId="501542101" sldId="268"/>
            <ac:spMk id="3" creationId="{50261F09-4B63-4A99-9E50-D51F6A0ED126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25:40.852" v="64"/>
          <ac:spMkLst>
            <pc:docMk/>
            <pc:sldMk cId="501542101" sldId="268"/>
            <ac:spMk id="9" creationId="{F13C74B1-5B17-4795-BED0-7140497B445A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25:40.852" v="64"/>
          <ac:spMkLst>
            <pc:docMk/>
            <pc:sldMk cId="501542101" sldId="268"/>
            <ac:spMk id="11" creationId="{D4974D33-8DC5-464E-8C6D-BE58F0669C17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25:40.852" v="64"/>
          <ac:spMkLst>
            <pc:docMk/>
            <pc:sldMk cId="501542101" sldId="268"/>
            <ac:spMk id="13" creationId="{DD38EE57-B708-47C9-A4A4-E25F09FAB029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25:40.852" v="63"/>
          <ac:spMkLst>
            <pc:docMk/>
            <pc:sldMk cId="501542101" sldId="268"/>
            <ac:spMk id="16" creationId="{F13C74B1-5B17-4795-BED0-7140497B445A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25:40.852" v="63"/>
          <ac:spMkLst>
            <pc:docMk/>
            <pc:sldMk cId="501542101" sldId="268"/>
            <ac:spMk id="18" creationId="{D4974D33-8DC5-464E-8C6D-BE58F0669C17}"/>
          </ac:spMkLst>
        </pc:spChg>
        <pc:grpChg chg="add">
          <ac:chgData name="Ester Roorda" userId="S::ester.roorda@student.nhlstenden.com::9c35b291-56db-4023-80af-5bfaeef3b3d0" providerId="AD" clId="Web-{D2C21182-1141-431E-A1CB-E83A62687C60}" dt="2021-06-14T09:25:40.852" v="64"/>
          <ac:grpSpMkLst>
            <pc:docMk/>
            <pc:sldMk cId="501542101" sldId="268"/>
            <ac:grpSpMk id="14" creationId="{57A28182-58A5-4DBB-8F64-BD944BCA8154}"/>
          </ac:grpSpMkLst>
        </pc:grpChg>
        <pc:picChg chg="add del mod">
          <ac:chgData name="Ester Roorda" userId="S::ester.roorda@student.nhlstenden.com::9c35b291-56db-4023-80af-5bfaeef3b3d0" providerId="AD" clId="Web-{D2C21182-1141-431E-A1CB-E83A62687C60}" dt="2021-06-14T09:24:13.988" v="60"/>
          <ac:picMkLst>
            <pc:docMk/>
            <pc:sldMk cId="501542101" sldId="268"/>
            <ac:picMk id="4" creationId="{4A0A7DD7-846D-49E2-8B4D-4A7D95484EA5}"/>
          </ac:picMkLst>
        </pc:picChg>
        <pc:picChg chg="add mod">
          <ac:chgData name="Ester Roorda" userId="S::ester.roorda@student.nhlstenden.com::9c35b291-56db-4023-80af-5bfaeef3b3d0" providerId="AD" clId="Web-{D2C21182-1141-431E-A1CB-E83A62687C60}" dt="2021-06-14T09:25:40.852" v="64"/>
          <ac:picMkLst>
            <pc:docMk/>
            <pc:sldMk cId="501542101" sldId="268"/>
            <ac:picMk id="5" creationId="{2F899773-0C20-4ED7-9D00-9D898A2FABBD}"/>
          </ac:picMkLst>
        </pc:picChg>
      </pc:sldChg>
      <pc:sldChg chg="addSp delSp modSp mod setBg">
        <pc:chgData name="Ester Roorda" userId="S::ester.roorda@student.nhlstenden.com::9c35b291-56db-4023-80af-5bfaeef3b3d0" providerId="AD" clId="Web-{D2C21182-1141-431E-A1CB-E83A62687C60}" dt="2021-06-14T09:28:13.064" v="72"/>
        <pc:sldMkLst>
          <pc:docMk/>
          <pc:sldMk cId="3895652847" sldId="269"/>
        </pc:sldMkLst>
        <pc:spChg chg="mod">
          <ac:chgData name="Ester Roorda" userId="S::ester.roorda@student.nhlstenden.com::9c35b291-56db-4023-80af-5bfaeef3b3d0" providerId="AD" clId="Web-{D2C21182-1141-431E-A1CB-E83A62687C60}" dt="2021-06-14T09:28:13.064" v="72"/>
          <ac:spMkLst>
            <pc:docMk/>
            <pc:sldMk cId="3895652847" sldId="269"/>
            <ac:spMk id="2" creationId="{6E0929F3-0324-4AE3-86E8-0F65CAC0B069}"/>
          </ac:spMkLst>
        </pc:spChg>
        <pc:spChg chg="mod">
          <ac:chgData name="Ester Roorda" userId="S::ester.roorda@student.nhlstenden.com::9c35b291-56db-4023-80af-5bfaeef3b3d0" providerId="AD" clId="Web-{D2C21182-1141-431E-A1CB-E83A62687C60}" dt="2021-06-14T09:28:13.064" v="72"/>
          <ac:spMkLst>
            <pc:docMk/>
            <pc:sldMk cId="3895652847" sldId="269"/>
            <ac:spMk id="3" creationId="{756C671C-A8BC-4DFB-B0D2-391C629EACCF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28:13.064" v="72"/>
          <ac:spMkLst>
            <pc:docMk/>
            <pc:sldMk cId="3895652847" sldId="269"/>
            <ac:spMk id="9" creationId="{3CD9DF72-87A3-404E-A828-84CBF11A8303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28:13.064" v="72"/>
          <ac:spMkLst>
            <pc:docMk/>
            <pc:sldMk cId="3895652847" sldId="269"/>
            <ac:spMk id="16" creationId="{F13C74B1-5B17-4795-BED0-7140497B445A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28:13.064" v="72"/>
          <ac:spMkLst>
            <pc:docMk/>
            <pc:sldMk cId="3895652847" sldId="269"/>
            <ac:spMk id="18" creationId="{D4974D33-8DC5-464E-8C6D-BE58F0669C17}"/>
          </ac:spMkLst>
        </pc:spChg>
        <pc:picChg chg="add mod ord">
          <ac:chgData name="Ester Roorda" userId="S::ester.roorda@student.nhlstenden.com::9c35b291-56db-4023-80af-5bfaeef3b3d0" providerId="AD" clId="Web-{D2C21182-1141-431E-A1CB-E83A62687C60}" dt="2021-06-14T09:28:13.064" v="72"/>
          <ac:picMkLst>
            <pc:docMk/>
            <pc:sldMk cId="3895652847" sldId="269"/>
            <ac:picMk id="4" creationId="{5E5360D9-28C0-4984-84CD-C784BE9D25D4}"/>
          </ac:picMkLst>
        </pc:picChg>
        <pc:cxnChg chg="add del">
          <ac:chgData name="Ester Roorda" userId="S::ester.roorda@student.nhlstenden.com::9c35b291-56db-4023-80af-5bfaeef3b3d0" providerId="AD" clId="Web-{D2C21182-1141-431E-A1CB-E83A62687C60}" dt="2021-06-14T09:28:13.064" v="72"/>
          <ac:cxnSpMkLst>
            <pc:docMk/>
            <pc:sldMk cId="3895652847" sldId="269"/>
            <ac:cxnSpMk id="11" creationId="{20E3A342-4D61-4E3F-AF90-1AB42AEB96CC}"/>
          </ac:cxnSpMkLst>
        </pc:cxnChg>
      </pc:sldChg>
      <pc:sldChg chg="addSp delSp modSp mod setBg">
        <pc:chgData name="Ester Roorda" userId="S::ester.roorda@student.nhlstenden.com::9c35b291-56db-4023-80af-5bfaeef3b3d0" providerId="AD" clId="Web-{D2C21182-1141-431E-A1CB-E83A62687C60}" dt="2021-06-14T09:35:25.321" v="134" actId="20577"/>
        <pc:sldMkLst>
          <pc:docMk/>
          <pc:sldMk cId="3339495308" sldId="270"/>
        </pc:sldMkLst>
        <pc:spChg chg="mod">
          <ac:chgData name="Ester Roorda" userId="S::ester.roorda@student.nhlstenden.com::9c35b291-56db-4023-80af-5bfaeef3b3d0" providerId="AD" clId="Web-{D2C21182-1141-431E-A1CB-E83A62687C60}" dt="2021-06-14T09:34:49.163" v="117" actId="20577"/>
          <ac:spMkLst>
            <pc:docMk/>
            <pc:sldMk cId="3339495308" sldId="270"/>
            <ac:spMk id="2" creationId="{E8A74B2A-8711-453D-9546-4996A918622A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32.506" v="115"/>
          <ac:spMkLst>
            <pc:docMk/>
            <pc:sldMk cId="3339495308" sldId="270"/>
            <ac:spMk id="16" creationId="{928F64C6-FE22-4FC1-A763-DFCC514811BD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3:33.143" v="108"/>
          <ac:spMkLst>
            <pc:docMk/>
            <pc:sldMk cId="3339495308" sldId="270"/>
            <ac:spMk id="20" creationId="{E462C3FA-EE10-4283-83A9-F407C925C013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3:33.143" v="108"/>
          <ac:spMkLst>
            <pc:docMk/>
            <pc:sldMk cId="3339495308" sldId="270"/>
            <ac:spMk id="21" creationId="{419C4429-E272-408D-979C-9E5F7C0D3F45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3:55.410" v="110"/>
          <ac:spMkLst>
            <pc:docMk/>
            <pc:sldMk cId="3339495308" sldId="270"/>
            <ac:spMk id="22" creationId="{F02B54BC-072A-4FD2-87F4-D454570D804D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3:14.392" v="106"/>
          <ac:spMkLst>
            <pc:docMk/>
            <pc:sldMk cId="3339495308" sldId="270"/>
            <ac:spMk id="23" creationId="{18F923FF-DD0C-4FD3-A1B4-68DFA511C82D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3:55.410" v="110"/>
          <ac:spMkLst>
            <pc:docMk/>
            <pc:sldMk cId="3339495308" sldId="270"/>
            <ac:spMk id="24" creationId="{E669B801-C8E0-464C-A40A-AA216F4607C0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3:14.392" v="106"/>
          <ac:spMkLst>
            <pc:docMk/>
            <pc:sldMk cId="3339495308" sldId="270"/>
            <ac:spMk id="25" creationId="{114A821F-8663-46BA-8CC0-D4C44F639F3A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3:55.410" v="110"/>
          <ac:spMkLst>
            <pc:docMk/>
            <pc:sldMk cId="3339495308" sldId="270"/>
            <ac:spMk id="26" creationId="{90464369-70FA-42AF-948F-80664CA7BFE5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3:14.392" v="106"/>
          <ac:spMkLst>
            <pc:docMk/>
            <pc:sldMk cId="3339495308" sldId="270"/>
            <ac:spMk id="27" creationId="{67EF550F-47CE-4FB2-9DAC-12AD835C833D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19.802" v="112"/>
          <ac:spMkLst>
            <pc:docMk/>
            <pc:sldMk cId="3339495308" sldId="270"/>
            <ac:spMk id="28" creationId="{C3896A03-3945-419A-B66B-4EE266EDD152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3:55.410" v="110"/>
          <ac:spMkLst>
            <pc:docMk/>
            <pc:sldMk cId="3339495308" sldId="270"/>
            <ac:spMk id="29" creationId="{A6604B49-AD5C-4590-B051-06C8222ECD99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19.802" v="112"/>
          <ac:spMkLst>
            <pc:docMk/>
            <pc:sldMk cId="3339495308" sldId="270"/>
            <ac:spMk id="30" creationId="{B34F5AD2-EDBD-4BBD-A55C-EAFFD0C7097A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3:55.410" v="110"/>
          <ac:spMkLst>
            <pc:docMk/>
            <pc:sldMk cId="3339495308" sldId="270"/>
            <ac:spMk id="31" creationId="{A648176E-454C-437C-B0FC-9B82FCF32B24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19.802" v="112"/>
          <ac:spMkLst>
            <pc:docMk/>
            <pc:sldMk cId="3339495308" sldId="270"/>
            <ac:spMk id="32" creationId="{450D3AD2-FA80-415F-A9CE-54D884561CD7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3:55.410" v="110"/>
          <ac:spMkLst>
            <pc:docMk/>
            <pc:sldMk cId="3339495308" sldId="270"/>
            <ac:spMk id="33" creationId="{4335D5A6-AB7A-4677-8D44-034515D66C4B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19.802" v="112"/>
          <ac:spMkLst>
            <pc:docMk/>
            <pc:sldMk cId="3339495308" sldId="270"/>
            <ac:spMk id="34" creationId="{F2AD2DE4-357D-40BF-B3E0-BAFF0C420EAD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32.506" v="114"/>
          <ac:spMkLst>
            <pc:docMk/>
            <pc:sldMk cId="3339495308" sldId="270"/>
            <ac:spMk id="35" creationId="{1453BF6C-B012-48B7-B4E8-6D7AC7C27D02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32.506" v="114"/>
          <ac:spMkLst>
            <pc:docMk/>
            <pc:sldMk cId="3339495308" sldId="270"/>
            <ac:spMk id="36" creationId="{327D73B4-9F5C-4A64-A179-51B9500CB8B5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32.506" v="114"/>
          <ac:spMkLst>
            <pc:docMk/>
            <pc:sldMk cId="3339495308" sldId="270"/>
            <ac:spMk id="37" creationId="{D0F14822-B1F1-4730-A131-C3416A790B0D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32.506" v="114"/>
          <ac:spMkLst>
            <pc:docMk/>
            <pc:sldMk cId="3339495308" sldId="270"/>
            <ac:spMk id="38" creationId="{A88E8F50-3CA9-49A3-A143-F1B0905EC2D4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32.506" v="114"/>
          <ac:spMkLst>
            <pc:docMk/>
            <pc:sldMk cId="3339495308" sldId="270"/>
            <ac:spMk id="39" creationId="{21B54AE1-1F3F-4A4D-B391-CE0852C55837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32.506" v="114"/>
          <ac:spMkLst>
            <pc:docMk/>
            <pc:sldMk cId="3339495308" sldId="270"/>
            <ac:spMk id="40" creationId="{6CB927A4-E432-4310-9CD5-E89FF5063179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32.506" v="114"/>
          <ac:spMkLst>
            <pc:docMk/>
            <pc:sldMk cId="3339495308" sldId="270"/>
            <ac:spMk id="42" creationId="{E3020543-B24B-4EC4-8FFC-8DD88EEA91A8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32.506" v="114"/>
          <ac:spMkLst>
            <pc:docMk/>
            <pc:sldMk cId="3339495308" sldId="270"/>
            <ac:spMk id="43" creationId="{85D33C90-E0E9-4BCC-847B-53431DF7C73A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4:32.506" v="114"/>
          <ac:spMkLst>
            <pc:docMk/>
            <pc:sldMk cId="3339495308" sldId="270"/>
            <ac:spMk id="44" creationId="{6170580C-B17C-47E2-937A-3B7B269D6084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34:32.506" v="115"/>
          <ac:spMkLst>
            <pc:docMk/>
            <pc:sldMk cId="3339495308" sldId="270"/>
            <ac:spMk id="45" creationId="{4038CB10-1F5C-4D54-9DF7-12586DE5B007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34:32.506" v="115"/>
          <ac:spMkLst>
            <pc:docMk/>
            <pc:sldMk cId="3339495308" sldId="270"/>
            <ac:spMk id="46" creationId="{73ED6512-6858-4552-B699-9A97FE9A4EA2}"/>
          </ac:spMkLst>
        </pc:spChg>
        <pc:spChg chg="add mod">
          <ac:chgData name="Ester Roorda" userId="S::ester.roorda@student.nhlstenden.com::9c35b291-56db-4023-80af-5bfaeef3b3d0" providerId="AD" clId="Web-{D2C21182-1141-431E-A1CB-E83A62687C60}" dt="2021-06-14T09:35:25.321" v="134" actId="20577"/>
          <ac:spMkLst>
            <pc:docMk/>
            <pc:sldMk cId="3339495308" sldId="270"/>
            <ac:spMk id="47" creationId="{A40AAE89-5D37-4E6A-A72A-B0E526428CDD}"/>
          </ac:spMkLst>
        </pc:spChg>
        <pc:picChg chg="mod ord">
          <ac:chgData name="Ester Roorda" userId="S::ester.roorda@student.nhlstenden.com::9c35b291-56db-4023-80af-5bfaeef3b3d0" providerId="AD" clId="Web-{D2C21182-1141-431E-A1CB-E83A62687C60}" dt="2021-06-14T09:34:32.506" v="115"/>
          <ac:picMkLst>
            <pc:docMk/>
            <pc:sldMk cId="3339495308" sldId="270"/>
            <ac:picMk id="5" creationId="{FB88788E-47D3-4CA2-B38A-FF921DBFB2DA}"/>
          </ac:picMkLst>
        </pc:picChg>
        <pc:picChg chg="mod ord">
          <ac:chgData name="Ester Roorda" userId="S::ester.roorda@student.nhlstenden.com::9c35b291-56db-4023-80af-5bfaeef3b3d0" providerId="AD" clId="Web-{D2C21182-1141-431E-A1CB-E83A62687C60}" dt="2021-06-14T09:34:32.506" v="115"/>
          <ac:picMkLst>
            <pc:docMk/>
            <pc:sldMk cId="3339495308" sldId="270"/>
            <ac:picMk id="7" creationId="{403E1891-A964-4490-8AC6-5557212E39A3}"/>
          </ac:picMkLst>
        </pc:picChg>
        <pc:picChg chg="mod ord">
          <ac:chgData name="Ester Roorda" userId="S::ester.roorda@student.nhlstenden.com::9c35b291-56db-4023-80af-5bfaeef3b3d0" providerId="AD" clId="Web-{D2C21182-1141-431E-A1CB-E83A62687C60}" dt="2021-06-14T09:34:32.506" v="115"/>
          <ac:picMkLst>
            <pc:docMk/>
            <pc:sldMk cId="3339495308" sldId="270"/>
            <ac:picMk id="9" creationId="{E85FF2B5-04D4-4D9B-A145-226055D66B8F}"/>
          </ac:picMkLst>
        </pc:picChg>
        <pc:picChg chg="mod ord">
          <ac:chgData name="Ester Roorda" userId="S::ester.roorda@student.nhlstenden.com::9c35b291-56db-4023-80af-5bfaeef3b3d0" providerId="AD" clId="Web-{D2C21182-1141-431E-A1CB-E83A62687C60}" dt="2021-06-14T09:34:32.506" v="115"/>
          <ac:picMkLst>
            <pc:docMk/>
            <pc:sldMk cId="3339495308" sldId="270"/>
            <ac:picMk id="11" creationId="{531349B3-4D46-48F7-9DE6-C0205E76DE83}"/>
          </ac:picMkLst>
        </pc:picChg>
        <pc:cxnChg chg="add del">
          <ac:chgData name="Ester Roorda" userId="S::ester.roorda@student.nhlstenden.com::9c35b291-56db-4023-80af-5bfaeef3b3d0" providerId="AD" clId="Web-{D2C21182-1141-431E-A1CB-E83A62687C60}" dt="2021-06-14T09:34:32.506" v="115"/>
          <ac:cxnSpMkLst>
            <pc:docMk/>
            <pc:sldMk cId="3339495308" sldId="270"/>
            <ac:cxnSpMk id="18" creationId="{5C34627B-48E6-4F4D-B843-97717A86B490}"/>
          </ac:cxnSpMkLst>
        </pc:cxnChg>
        <pc:cxnChg chg="add del">
          <ac:chgData name="Ester Roorda" userId="S::ester.roorda@student.nhlstenden.com::9c35b291-56db-4023-80af-5bfaeef3b3d0" providerId="AD" clId="Web-{D2C21182-1141-431E-A1CB-E83A62687C60}" dt="2021-06-14T09:34:32.506" v="114"/>
          <ac:cxnSpMkLst>
            <pc:docMk/>
            <pc:sldMk cId="3339495308" sldId="270"/>
            <ac:cxnSpMk id="41" creationId="{C49DA8F6-BCC1-4447-B54C-57856834B94B}"/>
          </ac:cxnSpMkLst>
        </pc:cxnChg>
      </pc:sldChg>
      <pc:sldChg chg="del">
        <pc:chgData name="Ester Roorda" userId="S::ester.roorda@student.nhlstenden.com::9c35b291-56db-4023-80af-5bfaeef3b3d0" providerId="AD" clId="Web-{D2C21182-1141-431E-A1CB-E83A62687C60}" dt="2021-06-14T09:41:51.685" v="171"/>
        <pc:sldMkLst>
          <pc:docMk/>
          <pc:sldMk cId="2657458500" sldId="294"/>
        </pc:sldMkLst>
      </pc:sldChg>
      <pc:sldChg chg="addSp delSp modSp addAnim">
        <pc:chgData name="Ester Roorda" userId="S::ester.roorda@student.nhlstenden.com::9c35b291-56db-4023-80af-5bfaeef3b3d0" providerId="AD" clId="Web-{D2C21182-1141-431E-A1CB-E83A62687C60}" dt="2021-06-14T09:49:23.444" v="215" actId="20577"/>
        <pc:sldMkLst>
          <pc:docMk/>
          <pc:sldMk cId="3634915604" sldId="296"/>
        </pc:sldMkLst>
        <pc:spChg chg="mod">
          <ac:chgData name="Ester Roorda" userId="S::ester.roorda@student.nhlstenden.com::9c35b291-56db-4023-80af-5bfaeef3b3d0" providerId="AD" clId="Web-{D2C21182-1141-431E-A1CB-E83A62687C60}" dt="2021-06-14T09:49:05.037" v="212"/>
          <ac:spMkLst>
            <pc:docMk/>
            <pc:sldMk cId="3634915604" sldId="296"/>
            <ac:spMk id="2" creationId="{B00C6B44-17D2-42D9-A9C8-9A65E54AD698}"/>
          </ac:spMkLst>
        </pc:spChg>
        <pc:spChg chg="add del mod">
          <ac:chgData name="Ester Roorda" userId="S::ester.roorda@student.nhlstenden.com::9c35b291-56db-4023-80af-5bfaeef3b3d0" providerId="AD" clId="Web-{D2C21182-1141-431E-A1CB-E83A62687C60}" dt="2021-06-14T09:44:34.335" v="175"/>
          <ac:spMkLst>
            <pc:docMk/>
            <pc:sldMk cId="3634915604" sldId="296"/>
            <ac:spMk id="6" creationId="{C369DEF5-924B-4CE7-AA38-B4A8841840AD}"/>
          </ac:spMkLst>
        </pc:spChg>
        <pc:spChg chg="add mod">
          <ac:chgData name="Ester Roorda" userId="S::ester.roorda@student.nhlstenden.com::9c35b291-56db-4023-80af-5bfaeef3b3d0" providerId="AD" clId="Web-{D2C21182-1141-431E-A1CB-E83A62687C60}" dt="2021-06-14T09:49:23.444" v="215" actId="20577"/>
          <ac:spMkLst>
            <pc:docMk/>
            <pc:sldMk cId="3634915604" sldId="296"/>
            <ac:spMk id="8" creationId="{6F6EBDF8-C6F1-45C9-8A9F-88B2E37FEAF1}"/>
          </ac:spMkLst>
        </pc:spChg>
        <pc:spChg chg="del">
          <ac:chgData name="Ester Roorda" userId="S::ester.roorda@student.nhlstenden.com::9c35b291-56db-4023-80af-5bfaeef3b3d0" providerId="AD" clId="Web-{D2C21182-1141-431E-A1CB-E83A62687C60}" dt="2021-06-14T09:43:31.316" v="173"/>
          <ac:spMkLst>
            <pc:docMk/>
            <pc:sldMk cId="3634915604" sldId="296"/>
            <ac:spMk id="10" creationId="{D4771268-CB57-404A-9271-370EB28F6090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4:39.866" v="176"/>
          <ac:spMkLst>
            <pc:docMk/>
            <pc:sldMk cId="3634915604" sldId="296"/>
            <ac:spMk id="15" creationId="{3C54F4CE-85F0-46ED-80DA-9518C9251AD1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4:39.866" v="176"/>
          <ac:spMkLst>
            <pc:docMk/>
            <pc:sldMk cId="3634915604" sldId="296"/>
            <ac:spMk id="17" creationId="{DADD1FCA-8ACB-4958-81DD-4CDD6D3E1921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8:19.909" v="209"/>
          <ac:spMkLst>
            <pc:docMk/>
            <pc:sldMk cId="3634915604" sldId="296"/>
            <ac:spMk id="22" creationId="{665DBBEF-238B-476B-96AB-8AAC3224ECEA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8:19.909" v="209"/>
          <ac:spMkLst>
            <pc:docMk/>
            <pc:sldMk cId="3634915604" sldId="296"/>
            <ac:spMk id="24" creationId="{3FCFB1DE-0B7E-48CC-BA90-B2AB0889F9D6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9:05.037" v="212"/>
          <ac:spMkLst>
            <pc:docMk/>
            <pc:sldMk cId="3634915604" sldId="296"/>
            <ac:spMk id="29" creationId="{DBC6133C-0615-4CE4-9132-37E609A9BDFA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9:05.037" v="212"/>
          <ac:spMkLst>
            <pc:docMk/>
            <pc:sldMk cId="3634915604" sldId="296"/>
            <ac:spMk id="31" creationId="{169CC832-2974-4E8D-90ED-3E2941BA7336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9:05.037" v="212"/>
          <ac:spMkLst>
            <pc:docMk/>
            <pc:sldMk cId="3634915604" sldId="296"/>
            <ac:spMk id="33" creationId="{55222F96-971A-4F90-B841-6BAB416C7AC1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9:05.037" v="212"/>
          <ac:spMkLst>
            <pc:docMk/>
            <pc:sldMk cId="3634915604" sldId="296"/>
            <ac:spMk id="35" creationId="{08980754-6F4B-43C9-B9BE-127B6BED6586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9:05.037" v="212"/>
          <ac:spMkLst>
            <pc:docMk/>
            <pc:sldMk cId="3634915604" sldId="296"/>
            <ac:spMk id="37" creationId="{2C1BBA94-3F40-40AA-8BB9-E69E25E537C1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9:05.037" v="212"/>
          <ac:spMkLst>
            <pc:docMk/>
            <pc:sldMk cId="3634915604" sldId="296"/>
            <ac:spMk id="42" creationId="{201CC55D-ED54-4C5C-95E6-10947BD1103B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9:05.037" v="212"/>
          <ac:spMkLst>
            <pc:docMk/>
            <pc:sldMk cId="3634915604" sldId="296"/>
            <ac:spMk id="48" creationId="{3873B707-463F-40B0-8227-E8CC6C67EB25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9:05.037" v="212"/>
          <ac:spMkLst>
            <pc:docMk/>
            <pc:sldMk cId="3634915604" sldId="296"/>
            <ac:spMk id="50" creationId="{C13237C8-E62C-4F0D-A318-BD6FB6C2D138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9:05.037" v="212"/>
          <ac:spMkLst>
            <pc:docMk/>
            <pc:sldMk cId="3634915604" sldId="296"/>
            <ac:spMk id="52" creationId="{19C9EAEA-39D0-4B0E-A0EB-51E7B26740B1}"/>
          </ac:spMkLst>
        </pc:spChg>
        <pc:grpChg chg="add">
          <ac:chgData name="Ester Roorda" userId="S::ester.roorda@student.nhlstenden.com::9c35b291-56db-4023-80af-5bfaeef3b3d0" providerId="AD" clId="Web-{D2C21182-1141-431E-A1CB-E83A62687C60}" dt="2021-06-14T09:49:05.037" v="212"/>
          <ac:grpSpMkLst>
            <pc:docMk/>
            <pc:sldMk cId="3634915604" sldId="296"/>
            <ac:grpSpMk id="44" creationId="{1DE889C7-FAD6-4397-98E2-05D503484459}"/>
          </ac:grpSpMkLst>
        </pc:grpChg>
        <pc:picChg chg="del mod">
          <ac:chgData name="Ester Roorda" userId="S::ester.roorda@student.nhlstenden.com::9c35b291-56db-4023-80af-5bfaeef3b3d0" providerId="AD" clId="Web-{D2C21182-1141-431E-A1CB-E83A62687C60}" dt="2021-06-14T09:44:32.272" v="174"/>
          <ac:picMkLst>
            <pc:docMk/>
            <pc:sldMk cId="3634915604" sldId="296"/>
            <ac:picMk id="5" creationId="{DC0DE15B-72A9-4255-B5E5-CCBB870D4392}"/>
          </ac:picMkLst>
        </pc:picChg>
        <pc:picChg chg="add mod ord">
          <ac:chgData name="Ester Roorda" userId="S::ester.roorda@student.nhlstenden.com::9c35b291-56db-4023-80af-5bfaeef3b3d0" providerId="AD" clId="Web-{D2C21182-1141-431E-A1CB-E83A62687C60}" dt="2021-06-14T09:49:05.037" v="212"/>
          <ac:picMkLst>
            <pc:docMk/>
            <pc:sldMk cId="3634915604" sldId="296"/>
            <ac:picMk id="7" creationId="{54443141-2731-41AB-BC18-1218BD912062}"/>
          </ac:picMkLst>
        </pc:picChg>
      </pc:sldChg>
      <pc:sldChg chg="addSp delSp modSp new mod setBg">
        <pc:chgData name="Ester Roorda" userId="S::ester.roorda@student.nhlstenden.com::9c35b291-56db-4023-80af-5bfaeef3b3d0" providerId="AD" clId="Web-{D2C21182-1141-431E-A1CB-E83A62687C60}" dt="2021-06-14T09:41:26.825" v="170"/>
        <pc:sldMkLst>
          <pc:docMk/>
          <pc:sldMk cId="1816526322" sldId="297"/>
        </pc:sldMkLst>
        <pc:spChg chg="del mod">
          <ac:chgData name="Ester Roorda" userId="S::ester.roorda@student.nhlstenden.com::9c35b291-56db-4023-80af-5bfaeef3b3d0" providerId="AD" clId="Web-{D2C21182-1141-431E-A1CB-E83A62687C60}" dt="2021-06-14T09:41:26.825" v="170"/>
          <ac:spMkLst>
            <pc:docMk/>
            <pc:sldMk cId="1816526322" sldId="297"/>
            <ac:spMk id="2" creationId="{7B24A393-1F3F-4BF0-A4EC-11D297FCE593}"/>
          </ac:spMkLst>
        </pc:spChg>
        <pc:spChg chg="add del mod">
          <ac:chgData name="Ester Roorda" userId="S::ester.roorda@student.nhlstenden.com::9c35b291-56db-4023-80af-5bfaeef3b3d0" providerId="AD" clId="Web-{D2C21182-1141-431E-A1CB-E83A62687C60}" dt="2021-06-14T09:38:48.332" v="149"/>
          <ac:spMkLst>
            <pc:docMk/>
            <pc:sldMk cId="1816526322" sldId="297"/>
            <ac:spMk id="3" creationId="{24540EE6-D8F6-4527-8908-A1A2A0A371B8}"/>
          </ac:spMkLst>
        </pc:spChg>
        <pc:spChg chg="add del mod">
          <ac:chgData name="Ester Roorda" userId="S::ester.roorda@student.nhlstenden.com::9c35b291-56db-4023-80af-5bfaeef3b3d0" providerId="AD" clId="Web-{D2C21182-1141-431E-A1CB-E83A62687C60}" dt="2021-06-14T09:41:08.746" v="167"/>
          <ac:spMkLst>
            <pc:docMk/>
            <pc:sldMk cId="1816526322" sldId="297"/>
            <ac:spMk id="6" creationId="{7DDE4B65-8A0B-42FF-A3FF-F3975F09376C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8:48.332" v="148"/>
          <ac:spMkLst>
            <pc:docMk/>
            <pc:sldMk cId="1816526322" sldId="297"/>
            <ac:spMk id="9" creationId="{665DBBEF-238B-476B-96AB-8AAC3224ECEA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38:48.332" v="148"/>
          <ac:spMkLst>
            <pc:docMk/>
            <pc:sldMk cId="1816526322" sldId="297"/>
            <ac:spMk id="11" creationId="{3FCFB1DE-0B7E-48CC-BA90-B2AB0889F9D6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1:26.825" v="170"/>
          <ac:spMkLst>
            <pc:docMk/>
            <pc:sldMk cId="1816526322" sldId="297"/>
            <ac:spMk id="12" creationId="{46D6306C-ED4F-4AAE-B4A5-EEA6AFAD726E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1:26.825" v="170"/>
          <ac:spMkLst>
            <pc:docMk/>
            <pc:sldMk cId="1816526322" sldId="297"/>
            <ac:spMk id="14" creationId="{0EC5361D-F897-4856-B945-0455A365EB24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1:26.825" v="170"/>
          <ac:spMkLst>
            <pc:docMk/>
            <pc:sldMk cId="1816526322" sldId="297"/>
            <ac:spMk id="16" creationId="{4508C0C5-2268-42B5-B3C8-4D0899E05F8C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1:26.825" v="170"/>
          <ac:spMkLst>
            <pc:docMk/>
            <pc:sldMk cId="1816526322" sldId="297"/>
            <ac:spMk id="18" creationId="{141ACBDB-38F8-4B34-8183-BD95B4E55A62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1:26.825" v="170"/>
          <ac:spMkLst>
            <pc:docMk/>
            <pc:sldMk cId="1816526322" sldId="297"/>
            <ac:spMk id="20" creationId="{DE00DB52-3455-4E2F-867B-A6D0516E175B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1:26.825" v="170"/>
          <ac:spMkLst>
            <pc:docMk/>
            <pc:sldMk cId="1816526322" sldId="297"/>
            <ac:spMk id="22" creationId="{9E914C83-E0D8-4953-92D5-169D28CB43AE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1:26.825" v="170"/>
          <ac:spMkLst>
            <pc:docMk/>
            <pc:sldMk cId="1816526322" sldId="297"/>
            <ac:spMk id="24" creationId="{3512E083-F550-46AF-8490-767ECFD00CB7}"/>
          </ac:spMkLst>
        </pc:spChg>
        <pc:picChg chg="add del mod">
          <ac:chgData name="Ester Roorda" userId="S::ester.roorda@student.nhlstenden.com::9c35b291-56db-4023-80af-5bfaeef3b3d0" providerId="AD" clId="Web-{D2C21182-1141-431E-A1CB-E83A62687C60}" dt="2021-06-14T09:41:02.386" v="166"/>
          <ac:picMkLst>
            <pc:docMk/>
            <pc:sldMk cId="1816526322" sldId="297"/>
            <ac:picMk id="4" creationId="{9621AEBB-52D1-46BF-8056-5FC0571AE985}"/>
          </ac:picMkLst>
        </pc:picChg>
        <pc:picChg chg="add mod ord">
          <ac:chgData name="Ester Roorda" userId="S::ester.roorda@student.nhlstenden.com::9c35b291-56db-4023-80af-5bfaeef3b3d0" providerId="AD" clId="Web-{D2C21182-1141-431E-A1CB-E83A62687C60}" dt="2021-06-14T09:41:26.825" v="170"/>
          <ac:picMkLst>
            <pc:docMk/>
            <pc:sldMk cId="1816526322" sldId="297"/>
            <ac:picMk id="7" creationId="{D3BC7090-4B95-45B9-94AB-EE12DB52E0FE}"/>
          </ac:picMkLst>
        </pc:picChg>
      </pc:sldChg>
      <pc:sldChg chg="addSp delSp modSp">
        <pc:chgData name="Ester Roorda" userId="S::ester.roorda@student.nhlstenden.com::9c35b291-56db-4023-80af-5bfaeef3b3d0" providerId="AD" clId="Web-{D2C21182-1141-431E-A1CB-E83A62687C60}" dt="2021-06-14T09:51:13.997" v="258" actId="14100"/>
        <pc:sldMkLst>
          <pc:docMk/>
          <pc:sldMk cId="1098890181" sldId="298"/>
        </pc:sldMkLst>
        <pc:spChg chg="mod">
          <ac:chgData name="Ester Roorda" userId="S::ester.roorda@student.nhlstenden.com::9c35b291-56db-4023-80af-5bfaeef3b3d0" providerId="AD" clId="Web-{D2C21182-1141-431E-A1CB-E83A62687C60}" dt="2021-06-14T09:45:37.307" v="182" actId="20577"/>
          <ac:spMkLst>
            <pc:docMk/>
            <pc:sldMk cId="1098890181" sldId="298"/>
            <ac:spMk id="2" creationId="{9CFAF46D-AB4E-4F6D-9D83-DF8E1CA22712}"/>
          </ac:spMkLst>
        </pc:spChg>
        <pc:spChg chg="add mod">
          <ac:chgData name="Ester Roorda" userId="S::ester.roorda@student.nhlstenden.com::9c35b291-56db-4023-80af-5bfaeef3b3d0" providerId="AD" clId="Web-{D2C21182-1141-431E-A1CB-E83A62687C60}" dt="2021-06-14T09:51:13.997" v="258" actId="14100"/>
          <ac:spMkLst>
            <pc:docMk/>
            <pc:sldMk cId="1098890181" sldId="298"/>
            <ac:spMk id="6" creationId="{6B93E977-B9EF-4151-B1C9-1166CE193B28}"/>
          </ac:spMkLst>
        </pc:spChg>
        <pc:spChg chg="mod">
          <ac:chgData name="Ester Roorda" userId="S::ester.roorda@student.nhlstenden.com::9c35b291-56db-4023-80af-5bfaeef3b3d0" providerId="AD" clId="Web-{D2C21182-1141-431E-A1CB-E83A62687C60}" dt="2021-06-14T09:45:25.400" v="180" actId="20577"/>
          <ac:spMkLst>
            <pc:docMk/>
            <pc:sldMk cId="1098890181" sldId="298"/>
            <ac:spMk id="9" creationId="{E3E1F6E5-DBD6-4464-87A7-76A8D5EDAB71}"/>
          </ac:spMkLst>
        </pc:spChg>
        <pc:picChg chg="mod">
          <ac:chgData name="Ester Roorda" userId="S::ester.roorda@student.nhlstenden.com::9c35b291-56db-4023-80af-5bfaeef3b3d0" providerId="AD" clId="Web-{D2C21182-1141-431E-A1CB-E83A62687C60}" dt="2021-06-14T09:45:44.229" v="184" actId="1076"/>
          <ac:picMkLst>
            <pc:docMk/>
            <pc:sldMk cId="1098890181" sldId="298"/>
            <ac:picMk id="4" creationId="{29FA759A-C0E2-4BE0-8C0B-BA1FA51D7968}"/>
          </ac:picMkLst>
        </pc:picChg>
        <pc:picChg chg="del mod">
          <ac:chgData name="Ester Roorda" userId="S::ester.roorda@student.nhlstenden.com::9c35b291-56db-4023-80af-5bfaeef3b3d0" providerId="AD" clId="Web-{D2C21182-1141-431E-A1CB-E83A62687C60}" dt="2021-06-14T09:50:56.964" v="255"/>
          <ac:picMkLst>
            <pc:docMk/>
            <pc:sldMk cId="1098890181" sldId="298"/>
            <ac:picMk id="11" creationId="{F6124966-3D67-455F-9154-04D5D01C01AA}"/>
          </ac:picMkLst>
        </pc:picChg>
        <pc:picChg chg="add del mod">
          <ac:chgData name="Ester Roorda" userId="S::ester.roorda@student.nhlstenden.com::9c35b291-56db-4023-80af-5bfaeef3b3d0" providerId="AD" clId="Web-{D2C21182-1141-431E-A1CB-E83A62687C60}" dt="2021-06-14T09:46:42.717" v="190"/>
          <ac:picMkLst>
            <pc:docMk/>
            <pc:sldMk cId="1098890181" sldId="298"/>
            <ac:picMk id="24" creationId="{78B27FA8-FCFC-448E-A3AF-F91560B4C29C}"/>
          </ac:picMkLst>
        </pc:picChg>
      </pc:sldChg>
      <pc:sldChg chg="addSp delSp modSp new mod setBg">
        <pc:chgData name="Ester Roorda" userId="S::ester.roorda@student.nhlstenden.com::9c35b291-56db-4023-80af-5bfaeef3b3d0" providerId="AD" clId="Web-{D2C21182-1141-431E-A1CB-E83A62687C60}" dt="2021-06-14T09:40:03.226" v="165"/>
        <pc:sldMkLst>
          <pc:docMk/>
          <pc:sldMk cId="2382138146" sldId="299"/>
        </pc:sldMkLst>
        <pc:spChg chg="del mod">
          <ac:chgData name="Ester Roorda" userId="S::ester.roorda@student.nhlstenden.com::9c35b291-56db-4023-80af-5bfaeef3b3d0" providerId="AD" clId="Web-{D2C21182-1141-431E-A1CB-E83A62687C60}" dt="2021-06-14T09:39:12.349" v="159"/>
          <ac:spMkLst>
            <pc:docMk/>
            <pc:sldMk cId="2382138146" sldId="299"/>
            <ac:spMk id="2" creationId="{C87BC748-6D4B-403F-ADF1-B01483806A33}"/>
          </ac:spMkLst>
        </pc:spChg>
        <pc:spChg chg="del">
          <ac:chgData name="Ester Roorda" userId="S::ester.roorda@student.nhlstenden.com::9c35b291-56db-4023-80af-5bfaeef3b3d0" providerId="AD" clId="Web-{D2C21182-1141-431E-A1CB-E83A62687C60}" dt="2021-06-14T09:38:12.158" v="140"/>
          <ac:spMkLst>
            <pc:docMk/>
            <pc:sldMk cId="2382138146" sldId="299"/>
            <ac:spMk id="3" creationId="{8173C4C0-2602-40F8-87B0-7C06EFDC0F05}"/>
          </ac:spMkLst>
        </pc:spChg>
        <pc:spChg chg="add del mod">
          <ac:chgData name="Ester Roorda" userId="S::ester.roorda@student.nhlstenden.com::9c35b291-56db-4023-80af-5bfaeef3b3d0" providerId="AD" clId="Web-{D2C21182-1141-431E-A1CB-E83A62687C60}" dt="2021-06-14T09:39:19.974" v="162"/>
          <ac:spMkLst>
            <pc:docMk/>
            <pc:sldMk cId="2382138146" sldId="299"/>
            <ac:spMk id="6" creationId="{9EAC869B-B96B-4666-8EB1-E3C739DC2E17}"/>
          </ac:spMkLst>
        </pc:spChg>
        <pc:spChg chg="add del mod">
          <ac:chgData name="Ester Roorda" userId="S::ester.roorda@student.nhlstenden.com::9c35b291-56db-4023-80af-5bfaeef3b3d0" providerId="AD" clId="Web-{D2C21182-1141-431E-A1CB-E83A62687C60}" dt="2021-06-14T09:39:53.226" v="164"/>
          <ac:spMkLst>
            <pc:docMk/>
            <pc:sldMk cId="2382138146" sldId="299"/>
            <ac:spMk id="8" creationId="{9A684C3B-8F9A-4EB4-B441-2536DE552267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0:03.226" v="165"/>
          <ac:spMkLst>
            <pc:docMk/>
            <pc:sldMk cId="2382138146" sldId="299"/>
            <ac:spMk id="11" creationId="{2D2B266D-3625-4584-A5C3-7D3F672CFF30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0:03.226" v="165"/>
          <ac:spMkLst>
            <pc:docMk/>
            <pc:sldMk cId="2382138146" sldId="299"/>
            <ac:spMk id="13" creationId="{C463B99A-73EE-4FBB-B7C4-F9F9BCC25C65}"/>
          </ac:spMkLst>
        </pc:spChg>
        <pc:spChg chg="add del">
          <ac:chgData name="Ester Roorda" userId="S::ester.roorda@student.nhlstenden.com::9c35b291-56db-4023-80af-5bfaeef3b3d0" providerId="AD" clId="Web-{D2C21182-1141-431E-A1CB-E83A62687C60}" dt="2021-06-14T09:40:03.226" v="165"/>
          <ac:spMkLst>
            <pc:docMk/>
            <pc:sldMk cId="2382138146" sldId="299"/>
            <ac:spMk id="15" creationId="{A5D2A5D1-BA0D-47D3-B051-DA7743C46E28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0:03.226" v="165"/>
          <ac:spMkLst>
            <pc:docMk/>
            <pc:sldMk cId="2382138146" sldId="299"/>
            <ac:spMk id="20" creationId="{F3060C83-F051-4F0E-ABAD-AA0DFC48B218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0:03.226" v="165"/>
          <ac:spMkLst>
            <pc:docMk/>
            <pc:sldMk cId="2382138146" sldId="299"/>
            <ac:spMk id="22" creationId="{83C98ABE-055B-441F-B07E-44F97F083C39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0:03.226" v="165"/>
          <ac:spMkLst>
            <pc:docMk/>
            <pc:sldMk cId="2382138146" sldId="299"/>
            <ac:spMk id="24" creationId="{29FDB030-9B49-4CED-8CCD-4D99382388AC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0:03.226" v="165"/>
          <ac:spMkLst>
            <pc:docMk/>
            <pc:sldMk cId="2382138146" sldId="299"/>
            <ac:spMk id="26" creationId="{3783CA14-24A1-485C-8B30-D6A5D87987AD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0:03.226" v="165"/>
          <ac:spMkLst>
            <pc:docMk/>
            <pc:sldMk cId="2382138146" sldId="299"/>
            <ac:spMk id="28" creationId="{9A97C86A-04D6-40F7-AE84-31AB43E6A846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0:03.226" v="165"/>
          <ac:spMkLst>
            <pc:docMk/>
            <pc:sldMk cId="2382138146" sldId="299"/>
            <ac:spMk id="30" creationId="{FF9F2414-84E8-453E-B1F3-389FDE8192D9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40:03.226" v="165"/>
          <ac:spMkLst>
            <pc:docMk/>
            <pc:sldMk cId="2382138146" sldId="299"/>
            <ac:spMk id="32" creationId="{3ECA69A1-7536-43AC-85EF-C7106179F5ED}"/>
          </ac:spMkLst>
        </pc:spChg>
        <pc:picChg chg="add del mod ord">
          <ac:chgData name="Ester Roorda" userId="S::ester.roorda@student.nhlstenden.com::9c35b291-56db-4023-80af-5bfaeef3b3d0" providerId="AD" clId="Web-{D2C21182-1141-431E-A1CB-E83A62687C60}" dt="2021-06-14T09:39:46.179" v="163"/>
          <ac:picMkLst>
            <pc:docMk/>
            <pc:sldMk cId="2382138146" sldId="299"/>
            <ac:picMk id="4" creationId="{DB25E7B2-C830-4055-9257-1768F2E0A32F}"/>
          </ac:picMkLst>
        </pc:picChg>
        <pc:picChg chg="add mod ord">
          <ac:chgData name="Ester Roorda" userId="S::ester.roorda@student.nhlstenden.com::9c35b291-56db-4023-80af-5bfaeef3b3d0" providerId="AD" clId="Web-{D2C21182-1141-431E-A1CB-E83A62687C60}" dt="2021-06-14T09:40:03.226" v="165"/>
          <ac:picMkLst>
            <pc:docMk/>
            <pc:sldMk cId="2382138146" sldId="299"/>
            <ac:picMk id="9" creationId="{E42AC2A9-D267-45A6-A73A-D63E77FFBAF9}"/>
          </ac:picMkLst>
        </pc:picChg>
      </pc:sldChg>
      <pc:sldChg chg="addSp delSp modSp delAnim">
        <pc:chgData name="Ester Roorda" userId="S::ester.roorda@student.nhlstenden.com::9c35b291-56db-4023-80af-5bfaeef3b3d0" providerId="AD" clId="Web-{D2C21182-1141-431E-A1CB-E83A62687C60}" dt="2021-06-14T09:57:32.720" v="262"/>
        <pc:sldMkLst>
          <pc:docMk/>
          <pc:sldMk cId="1616158386" sldId="301"/>
        </pc:sldMkLst>
        <pc:spChg chg="mod">
          <ac:chgData name="Ester Roorda" userId="S::ester.roorda@student.nhlstenden.com::9c35b291-56db-4023-80af-5bfaeef3b3d0" providerId="AD" clId="Web-{D2C21182-1141-431E-A1CB-E83A62687C60}" dt="2021-06-14T09:56:19.529" v="260"/>
          <ac:spMkLst>
            <pc:docMk/>
            <pc:sldMk cId="1616158386" sldId="301"/>
            <ac:spMk id="2" creationId="{60BA5C3B-6118-4272-98E7-B6E894474EAB}"/>
          </ac:spMkLst>
        </pc:spChg>
        <pc:spChg chg="del mod">
          <ac:chgData name="Ester Roorda" userId="S::ester.roorda@student.nhlstenden.com::9c35b291-56db-4023-80af-5bfaeef3b3d0" providerId="AD" clId="Web-{D2C21182-1141-431E-A1CB-E83A62687C60}" dt="2021-06-14T09:57:20.610" v="261"/>
          <ac:spMkLst>
            <pc:docMk/>
            <pc:sldMk cId="1616158386" sldId="301"/>
            <ac:spMk id="3" creationId="{A7B1BCB5-0C3F-40FE-A7A1-358ACFE0F171}"/>
          </ac:spMkLst>
        </pc:spChg>
        <pc:spChg chg="add del mod">
          <ac:chgData name="Ester Roorda" userId="S::ester.roorda@student.nhlstenden.com::9c35b291-56db-4023-80af-5bfaeef3b3d0" providerId="AD" clId="Web-{D2C21182-1141-431E-A1CB-E83A62687C60}" dt="2021-06-14T09:57:32.720" v="262"/>
          <ac:spMkLst>
            <pc:docMk/>
            <pc:sldMk cId="1616158386" sldId="301"/>
            <ac:spMk id="7" creationId="{108193D9-B281-400E-8970-03DB75809BFF}"/>
          </ac:spMkLst>
        </pc:spChg>
        <pc:spChg chg="del">
          <ac:chgData name="Ester Roorda" userId="S::ester.roorda@student.nhlstenden.com::9c35b291-56db-4023-80af-5bfaeef3b3d0" providerId="AD" clId="Web-{D2C21182-1141-431E-A1CB-E83A62687C60}" dt="2021-06-14T09:56:19.529" v="260"/>
          <ac:spMkLst>
            <pc:docMk/>
            <pc:sldMk cId="1616158386" sldId="301"/>
            <ac:spMk id="56" creationId="{E91DC736-0EF8-4F87-9146-EBF1D2EE4D3D}"/>
          </ac:spMkLst>
        </pc:spChg>
        <pc:spChg chg="del">
          <ac:chgData name="Ester Roorda" userId="S::ester.roorda@student.nhlstenden.com::9c35b291-56db-4023-80af-5bfaeef3b3d0" providerId="AD" clId="Web-{D2C21182-1141-431E-A1CB-E83A62687C60}" dt="2021-06-14T09:56:19.529" v="260"/>
          <ac:spMkLst>
            <pc:docMk/>
            <pc:sldMk cId="1616158386" sldId="301"/>
            <ac:spMk id="57" creationId="{097CD68E-23E3-4007-8847-CD0944C4F7BE}"/>
          </ac:spMkLst>
        </pc:spChg>
        <pc:spChg chg="del">
          <ac:chgData name="Ester Roorda" userId="S::ester.roorda@student.nhlstenden.com::9c35b291-56db-4023-80af-5bfaeef3b3d0" providerId="AD" clId="Web-{D2C21182-1141-431E-A1CB-E83A62687C60}" dt="2021-06-14T09:56:19.529" v="260"/>
          <ac:spMkLst>
            <pc:docMk/>
            <pc:sldMk cId="1616158386" sldId="301"/>
            <ac:spMk id="58" creationId="{AF2F604E-43BE-4DC3-B983-E071523364F8}"/>
          </ac:spMkLst>
        </pc:spChg>
        <pc:spChg chg="del">
          <ac:chgData name="Ester Roorda" userId="S::ester.roorda@student.nhlstenden.com::9c35b291-56db-4023-80af-5bfaeef3b3d0" providerId="AD" clId="Web-{D2C21182-1141-431E-A1CB-E83A62687C60}" dt="2021-06-14T09:56:19.529" v="260"/>
          <ac:spMkLst>
            <pc:docMk/>
            <pc:sldMk cId="1616158386" sldId="301"/>
            <ac:spMk id="59" creationId="{08C9B587-E65E-4B52-B37C-ABEBB6E87928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56:19.529" v="260"/>
          <ac:spMkLst>
            <pc:docMk/>
            <pc:sldMk cId="1616158386" sldId="301"/>
            <ac:spMk id="64" creationId="{9B7AD9F6-8CE7-4299-8FC6-328F4DCD3FF9}"/>
          </ac:spMkLst>
        </pc:spChg>
        <pc:spChg chg="add">
          <ac:chgData name="Ester Roorda" userId="S::ester.roorda@student.nhlstenden.com::9c35b291-56db-4023-80af-5bfaeef3b3d0" providerId="AD" clId="Web-{D2C21182-1141-431E-A1CB-E83A62687C60}" dt="2021-06-14T09:56:19.529" v="260"/>
          <ac:spMkLst>
            <pc:docMk/>
            <pc:sldMk cId="1616158386" sldId="301"/>
            <ac:spMk id="66" creationId="{F49775AF-8896-43EE-92C6-83497D6DC56F}"/>
          </ac:spMkLst>
        </pc:spChg>
        <pc:picChg chg="del">
          <ac:chgData name="Ester Roorda" userId="S::ester.roorda@student.nhlstenden.com::9c35b291-56db-4023-80af-5bfaeef3b3d0" providerId="AD" clId="Web-{D2C21182-1141-431E-A1CB-E83A62687C60}" dt="2021-06-14T09:55:08.556" v="259"/>
          <ac:picMkLst>
            <pc:docMk/>
            <pc:sldMk cId="1616158386" sldId="301"/>
            <ac:picMk id="4" creationId="{D44F3A04-B0C8-4DB0-9A96-638A2E6683DD}"/>
          </ac:picMkLst>
        </pc:picChg>
        <pc:picChg chg="mod ord">
          <ac:chgData name="Ester Roorda" userId="S::ester.roorda@student.nhlstenden.com::9c35b291-56db-4023-80af-5bfaeef3b3d0" providerId="AD" clId="Web-{D2C21182-1141-431E-A1CB-E83A62687C60}" dt="2021-06-14T09:56:19.529" v="260"/>
          <ac:picMkLst>
            <pc:docMk/>
            <pc:sldMk cId="1616158386" sldId="301"/>
            <ac:picMk id="5" creationId="{94E7E827-78BF-4448-BD94-FBAA0543F947}"/>
          </ac:picMkLst>
        </pc:picChg>
      </pc:sldChg>
    </pc:docChg>
  </pc:docChgLst>
  <pc:docChgLst>
    <pc:chgData name="Sanne Beving" userId="195596bd-5244-4ab3-bf7a-627bbaac36bc" providerId="ADAL" clId="{67D51F8A-4695-48AA-975E-76C69F4303D8}"/>
    <pc:docChg chg="undo custSel addSld delSld modSld sldOrd addMainMaster delMainMaster modMainMaster">
      <pc:chgData name="Sanne Beving" userId="195596bd-5244-4ab3-bf7a-627bbaac36bc" providerId="ADAL" clId="{67D51F8A-4695-48AA-975E-76C69F4303D8}" dt="2021-06-15T12:11:03.429" v="2226" actId="20577"/>
      <pc:docMkLst>
        <pc:docMk/>
      </pc:docMkLst>
      <pc:sldChg chg="modSp del mod">
        <pc:chgData name="Sanne Beving" userId="195596bd-5244-4ab3-bf7a-627bbaac36bc" providerId="ADAL" clId="{67D51F8A-4695-48AA-975E-76C69F4303D8}" dt="2021-06-14T08:49:09.138" v="479" actId="2696"/>
        <pc:sldMkLst>
          <pc:docMk/>
          <pc:sldMk cId="2792935970" sldId="258"/>
        </pc:sldMkLst>
        <pc:picChg chg="mod">
          <ac:chgData name="Sanne Beving" userId="195596bd-5244-4ab3-bf7a-627bbaac36bc" providerId="ADAL" clId="{67D51F8A-4695-48AA-975E-76C69F4303D8}" dt="2021-06-14T08:44:18.190" v="478" actId="1076"/>
          <ac:picMkLst>
            <pc:docMk/>
            <pc:sldMk cId="2792935970" sldId="258"/>
            <ac:picMk id="5" creationId="{C510AC15-8EF8-4B9A-A2C6-1B93FBB6C64B}"/>
          </ac:picMkLst>
        </pc:picChg>
      </pc:sldChg>
      <pc:sldChg chg="del">
        <pc:chgData name="Sanne Beving" userId="195596bd-5244-4ab3-bf7a-627bbaac36bc" providerId="ADAL" clId="{67D51F8A-4695-48AA-975E-76C69F4303D8}" dt="2021-06-14T09:22:39.280" v="922" actId="47"/>
        <pc:sldMkLst>
          <pc:docMk/>
          <pc:sldMk cId="1786065923" sldId="259"/>
        </pc:sldMkLst>
      </pc:sldChg>
      <pc:sldChg chg="del">
        <pc:chgData name="Sanne Beving" userId="195596bd-5244-4ab3-bf7a-627bbaac36bc" providerId="ADAL" clId="{67D51F8A-4695-48AA-975E-76C69F4303D8}" dt="2021-06-14T09:22:51.646" v="926" actId="47"/>
        <pc:sldMkLst>
          <pc:docMk/>
          <pc:sldMk cId="606002093" sldId="260"/>
        </pc:sldMkLst>
      </pc:sldChg>
      <pc:sldChg chg="addSp modSp mod ord">
        <pc:chgData name="Sanne Beving" userId="195596bd-5244-4ab3-bf7a-627bbaac36bc" providerId="ADAL" clId="{67D51F8A-4695-48AA-975E-76C69F4303D8}" dt="2021-06-15T11:10:21.713" v="2120" actId="1076"/>
        <pc:sldMkLst>
          <pc:docMk/>
          <pc:sldMk cId="1583150706" sldId="261"/>
        </pc:sldMkLst>
        <pc:spChg chg="add mod">
          <ac:chgData name="Sanne Beving" userId="195596bd-5244-4ab3-bf7a-627bbaac36bc" providerId="ADAL" clId="{67D51F8A-4695-48AA-975E-76C69F4303D8}" dt="2021-06-15T11:10:21.713" v="2120" actId="1076"/>
          <ac:spMkLst>
            <pc:docMk/>
            <pc:sldMk cId="1583150706" sldId="261"/>
            <ac:spMk id="7" creationId="{13A122DA-AA39-4213-B920-42A5B7246CA9}"/>
          </ac:spMkLst>
        </pc:spChg>
        <pc:cxnChg chg="add mod">
          <ac:chgData name="Sanne Beving" userId="195596bd-5244-4ab3-bf7a-627bbaac36bc" providerId="ADAL" clId="{67D51F8A-4695-48AA-975E-76C69F4303D8}" dt="2021-06-15T11:10:01.681" v="2109" actId="13822"/>
          <ac:cxnSpMkLst>
            <pc:docMk/>
            <pc:sldMk cId="1583150706" sldId="261"/>
            <ac:cxnSpMk id="6" creationId="{03DAC9AA-209D-4166-A7E1-98C98B536BEC}"/>
          </ac:cxnSpMkLst>
        </pc:cxnChg>
      </pc:sldChg>
      <pc:sldChg chg="add del ord">
        <pc:chgData name="Sanne Beving" userId="195596bd-5244-4ab3-bf7a-627bbaac36bc" providerId="ADAL" clId="{67D51F8A-4695-48AA-975E-76C69F4303D8}" dt="2021-06-14T09:26:27.221" v="1035" actId="47"/>
        <pc:sldMkLst>
          <pc:docMk/>
          <pc:sldMk cId="3122547794" sldId="262"/>
        </pc:sldMkLst>
      </pc:sldChg>
      <pc:sldChg chg="del">
        <pc:chgData name="Sanne Beving" userId="195596bd-5244-4ab3-bf7a-627bbaac36bc" providerId="ADAL" clId="{67D51F8A-4695-48AA-975E-76C69F4303D8}" dt="2021-06-14T09:22:43.923" v="923" actId="47"/>
        <pc:sldMkLst>
          <pc:docMk/>
          <pc:sldMk cId="1063519142" sldId="263"/>
        </pc:sldMkLst>
      </pc:sldChg>
      <pc:sldChg chg="ord">
        <pc:chgData name="Sanne Beving" userId="195596bd-5244-4ab3-bf7a-627bbaac36bc" providerId="ADAL" clId="{67D51F8A-4695-48AA-975E-76C69F4303D8}" dt="2021-06-14T09:01:32.772" v="624"/>
        <pc:sldMkLst>
          <pc:docMk/>
          <pc:sldMk cId="1703457738" sldId="265"/>
        </pc:sldMkLst>
      </pc:sldChg>
      <pc:sldChg chg="modSp new mod">
        <pc:chgData name="Sanne Beving" userId="195596bd-5244-4ab3-bf7a-627bbaac36bc" providerId="ADAL" clId="{67D51F8A-4695-48AA-975E-76C69F4303D8}" dt="2021-06-14T08:36:06.885" v="89" actId="20577"/>
        <pc:sldMkLst>
          <pc:docMk/>
          <pc:sldMk cId="2370873950" sldId="266"/>
        </pc:sldMkLst>
        <pc:spChg chg="mod">
          <ac:chgData name="Sanne Beving" userId="195596bd-5244-4ab3-bf7a-627bbaac36bc" providerId="ADAL" clId="{67D51F8A-4695-48AA-975E-76C69F4303D8}" dt="2021-06-14T08:35:43.303" v="30" actId="20577"/>
          <ac:spMkLst>
            <pc:docMk/>
            <pc:sldMk cId="2370873950" sldId="266"/>
            <ac:spMk id="2" creationId="{89FF8DFC-C737-4D30-AD3D-79E2CA6EEECE}"/>
          </ac:spMkLst>
        </pc:spChg>
        <pc:spChg chg="mod">
          <ac:chgData name="Sanne Beving" userId="195596bd-5244-4ab3-bf7a-627bbaac36bc" providerId="ADAL" clId="{67D51F8A-4695-48AA-975E-76C69F4303D8}" dt="2021-06-14T08:36:06.885" v="89" actId="20577"/>
          <ac:spMkLst>
            <pc:docMk/>
            <pc:sldMk cId="2370873950" sldId="266"/>
            <ac:spMk id="3" creationId="{1FB2419F-BC42-4A52-A52C-C79C8631042B}"/>
          </ac:spMkLst>
        </pc:spChg>
      </pc:sldChg>
      <pc:sldChg chg="modSp new mod">
        <pc:chgData name="Sanne Beving" userId="195596bd-5244-4ab3-bf7a-627bbaac36bc" providerId="ADAL" clId="{67D51F8A-4695-48AA-975E-76C69F4303D8}" dt="2021-06-14T08:36:43.481" v="191" actId="20577"/>
        <pc:sldMkLst>
          <pc:docMk/>
          <pc:sldMk cId="1471272868" sldId="267"/>
        </pc:sldMkLst>
        <pc:spChg chg="mod">
          <ac:chgData name="Sanne Beving" userId="195596bd-5244-4ab3-bf7a-627bbaac36bc" providerId="ADAL" clId="{67D51F8A-4695-48AA-975E-76C69F4303D8}" dt="2021-06-14T08:36:23.916" v="111" actId="20577"/>
          <ac:spMkLst>
            <pc:docMk/>
            <pc:sldMk cId="1471272868" sldId="267"/>
            <ac:spMk id="2" creationId="{261C31F8-BB2D-4EA4-A542-B03237C8D319}"/>
          </ac:spMkLst>
        </pc:spChg>
        <pc:spChg chg="mod">
          <ac:chgData name="Sanne Beving" userId="195596bd-5244-4ab3-bf7a-627bbaac36bc" providerId="ADAL" clId="{67D51F8A-4695-48AA-975E-76C69F4303D8}" dt="2021-06-14T08:36:43.481" v="191" actId="20577"/>
          <ac:spMkLst>
            <pc:docMk/>
            <pc:sldMk cId="1471272868" sldId="267"/>
            <ac:spMk id="3" creationId="{391CEA7D-3510-4395-A6D2-5BCCAD09E9D4}"/>
          </ac:spMkLst>
        </pc:spChg>
      </pc:sldChg>
      <pc:sldChg chg="modSp new mod">
        <pc:chgData name="Sanne Beving" userId="195596bd-5244-4ab3-bf7a-627bbaac36bc" providerId="ADAL" clId="{67D51F8A-4695-48AA-975E-76C69F4303D8}" dt="2021-06-14T08:39:57.687" v="476" actId="6549"/>
        <pc:sldMkLst>
          <pc:docMk/>
          <pc:sldMk cId="501542101" sldId="268"/>
        </pc:sldMkLst>
        <pc:spChg chg="mod">
          <ac:chgData name="Sanne Beving" userId="195596bd-5244-4ab3-bf7a-627bbaac36bc" providerId="ADAL" clId="{67D51F8A-4695-48AA-975E-76C69F4303D8}" dt="2021-06-14T08:36:51.693" v="201" actId="20577"/>
          <ac:spMkLst>
            <pc:docMk/>
            <pc:sldMk cId="501542101" sldId="268"/>
            <ac:spMk id="2" creationId="{0F2F3716-2755-4654-ABC0-9744B38A3554}"/>
          </ac:spMkLst>
        </pc:spChg>
        <pc:spChg chg="mod">
          <ac:chgData name="Sanne Beving" userId="195596bd-5244-4ab3-bf7a-627bbaac36bc" providerId="ADAL" clId="{67D51F8A-4695-48AA-975E-76C69F4303D8}" dt="2021-06-14T08:39:57.687" v="476" actId="6549"/>
          <ac:spMkLst>
            <pc:docMk/>
            <pc:sldMk cId="501542101" sldId="268"/>
            <ac:spMk id="3" creationId="{50261F09-4B63-4A99-9E50-D51F6A0ED126}"/>
          </ac:spMkLst>
        </pc:spChg>
      </pc:sldChg>
      <pc:sldChg chg="modSp new mod">
        <pc:chgData name="Sanne Beving" userId="195596bd-5244-4ab3-bf7a-627bbaac36bc" providerId="ADAL" clId="{67D51F8A-4695-48AA-975E-76C69F4303D8}" dt="2021-06-14T09:31:50.314" v="1143" actId="20577"/>
        <pc:sldMkLst>
          <pc:docMk/>
          <pc:sldMk cId="3895652847" sldId="269"/>
        </pc:sldMkLst>
        <pc:spChg chg="mod">
          <ac:chgData name="Sanne Beving" userId="195596bd-5244-4ab3-bf7a-627bbaac36bc" providerId="ADAL" clId="{67D51F8A-4695-48AA-975E-76C69F4303D8}" dt="2021-06-14T08:52:10.959" v="508" actId="20577"/>
          <ac:spMkLst>
            <pc:docMk/>
            <pc:sldMk cId="3895652847" sldId="269"/>
            <ac:spMk id="2" creationId="{6E0929F3-0324-4AE3-86E8-0F65CAC0B069}"/>
          </ac:spMkLst>
        </pc:spChg>
        <pc:spChg chg="mod">
          <ac:chgData name="Sanne Beving" userId="195596bd-5244-4ab3-bf7a-627bbaac36bc" providerId="ADAL" clId="{67D51F8A-4695-48AA-975E-76C69F4303D8}" dt="2021-06-14T09:31:50.314" v="1143" actId="20577"/>
          <ac:spMkLst>
            <pc:docMk/>
            <pc:sldMk cId="3895652847" sldId="269"/>
            <ac:spMk id="3" creationId="{756C671C-A8BC-4DFB-B0D2-391C629EACCF}"/>
          </ac:spMkLst>
        </pc:spChg>
      </pc:sldChg>
      <pc:sldChg chg="addSp delSp modSp new mod">
        <pc:chgData name="Sanne Beving" userId="195596bd-5244-4ab3-bf7a-627bbaac36bc" providerId="ADAL" clId="{67D51F8A-4695-48AA-975E-76C69F4303D8}" dt="2021-06-14T09:01:03.567" v="620" actId="14100"/>
        <pc:sldMkLst>
          <pc:docMk/>
          <pc:sldMk cId="3339495308" sldId="270"/>
        </pc:sldMkLst>
        <pc:spChg chg="del">
          <ac:chgData name="Sanne Beving" userId="195596bd-5244-4ab3-bf7a-627bbaac36bc" providerId="ADAL" clId="{67D51F8A-4695-48AA-975E-76C69F4303D8}" dt="2021-06-14T08:58:29.626" v="600" actId="22"/>
          <ac:spMkLst>
            <pc:docMk/>
            <pc:sldMk cId="3339495308" sldId="270"/>
            <ac:spMk id="3" creationId="{8386EF11-5141-4251-B63E-16ADA861D233}"/>
          </ac:spMkLst>
        </pc:spChg>
        <pc:picChg chg="add mod ord">
          <ac:chgData name="Sanne Beving" userId="195596bd-5244-4ab3-bf7a-627bbaac36bc" providerId="ADAL" clId="{67D51F8A-4695-48AA-975E-76C69F4303D8}" dt="2021-06-14T08:58:36.193" v="602" actId="1076"/>
          <ac:picMkLst>
            <pc:docMk/>
            <pc:sldMk cId="3339495308" sldId="270"/>
            <ac:picMk id="5" creationId="{FB88788E-47D3-4CA2-B38A-FF921DBFB2DA}"/>
          </ac:picMkLst>
        </pc:picChg>
        <pc:picChg chg="add mod">
          <ac:chgData name="Sanne Beving" userId="195596bd-5244-4ab3-bf7a-627bbaac36bc" providerId="ADAL" clId="{67D51F8A-4695-48AA-975E-76C69F4303D8}" dt="2021-06-14T08:59:17.546" v="608" actId="14100"/>
          <ac:picMkLst>
            <pc:docMk/>
            <pc:sldMk cId="3339495308" sldId="270"/>
            <ac:picMk id="7" creationId="{403E1891-A964-4490-8AC6-5557212E39A3}"/>
          </ac:picMkLst>
        </pc:picChg>
        <pc:picChg chg="add mod">
          <ac:chgData name="Sanne Beving" userId="195596bd-5244-4ab3-bf7a-627bbaac36bc" providerId="ADAL" clId="{67D51F8A-4695-48AA-975E-76C69F4303D8}" dt="2021-06-14T09:01:03.567" v="620" actId="14100"/>
          <ac:picMkLst>
            <pc:docMk/>
            <pc:sldMk cId="3339495308" sldId="270"/>
            <ac:picMk id="9" creationId="{E85FF2B5-04D4-4D9B-A145-226055D66B8F}"/>
          </ac:picMkLst>
        </pc:picChg>
        <pc:picChg chg="add mod">
          <ac:chgData name="Sanne Beving" userId="195596bd-5244-4ab3-bf7a-627bbaac36bc" providerId="ADAL" clId="{67D51F8A-4695-48AA-975E-76C69F4303D8}" dt="2021-06-14T09:00:59.387" v="619" actId="14100"/>
          <ac:picMkLst>
            <pc:docMk/>
            <pc:sldMk cId="3339495308" sldId="270"/>
            <ac:picMk id="11" creationId="{531349B3-4D46-48F7-9DE6-C0205E76DE83}"/>
          </ac:picMkLst>
        </pc:picChg>
      </pc:sldChg>
      <pc:sldChg chg="new del">
        <pc:chgData name="Sanne Beving" userId="195596bd-5244-4ab3-bf7a-627bbaac36bc" providerId="ADAL" clId="{67D51F8A-4695-48AA-975E-76C69F4303D8}" dt="2021-06-14T09:04:27.799" v="626" actId="47"/>
        <pc:sldMkLst>
          <pc:docMk/>
          <pc:sldMk cId="1604255294" sldId="271"/>
        </pc:sldMkLst>
      </pc:sldChg>
      <pc:sldChg chg="addSp delSp modSp new mod ord setBg">
        <pc:chgData name="Sanne Beving" userId="195596bd-5244-4ab3-bf7a-627bbaac36bc" providerId="ADAL" clId="{67D51F8A-4695-48AA-975E-76C69F4303D8}" dt="2021-06-14T09:59:25.604" v="2104"/>
        <pc:sldMkLst>
          <pc:docMk/>
          <pc:sldMk cId="3458811519" sldId="271"/>
        </pc:sldMkLst>
        <pc:spChg chg="mod">
          <ac:chgData name="Sanne Beving" userId="195596bd-5244-4ab3-bf7a-627bbaac36bc" providerId="ADAL" clId="{67D51F8A-4695-48AA-975E-76C69F4303D8}" dt="2021-06-14T09:33:34.530" v="1172" actId="26606"/>
          <ac:spMkLst>
            <pc:docMk/>
            <pc:sldMk cId="3458811519" sldId="271"/>
            <ac:spMk id="2" creationId="{D365BED0-F267-47AF-993C-7DCF30E45531}"/>
          </ac:spMkLst>
        </pc:spChg>
        <pc:spChg chg="add del mod">
          <ac:chgData name="Sanne Beving" userId="195596bd-5244-4ab3-bf7a-627bbaac36bc" providerId="ADAL" clId="{67D51F8A-4695-48AA-975E-76C69F4303D8}" dt="2021-06-14T09:33:34.530" v="1172" actId="26606"/>
          <ac:spMkLst>
            <pc:docMk/>
            <pc:sldMk cId="3458811519" sldId="271"/>
            <ac:spMk id="3" creationId="{69835007-CD5A-4EB6-AA68-DC8504CDEC04}"/>
          </ac:spMkLst>
        </pc:spChg>
        <pc:spChg chg="add del">
          <ac:chgData name="Sanne Beving" userId="195596bd-5244-4ab3-bf7a-627bbaac36bc" providerId="ADAL" clId="{67D51F8A-4695-48AA-975E-76C69F4303D8}" dt="2021-06-14T09:33:31.322" v="1169" actId="26606"/>
          <ac:spMkLst>
            <pc:docMk/>
            <pc:sldMk cId="3458811519" sldId="271"/>
            <ac:spMk id="8" creationId="{907EF6B7-1338-4443-8C46-6A318D952DFD}"/>
          </ac:spMkLst>
        </pc:spChg>
        <pc:spChg chg="add del">
          <ac:chgData name="Sanne Beving" userId="195596bd-5244-4ab3-bf7a-627bbaac36bc" providerId="ADAL" clId="{67D51F8A-4695-48AA-975E-76C69F4303D8}" dt="2021-06-14T09:33:34.522" v="1171" actId="26606"/>
          <ac:spMkLst>
            <pc:docMk/>
            <pc:sldMk cId="3458811519" sldId="271"/>
            <ac:spMk id="9" creationId="{2E442304-DDBD-4F7B-8017-36BCC863FB40}"/>
          </ac:spMkLst>
        </pc:spChg>
        <pc:spChg chg="add del">
          <ac:chgData name="Sanne Beving" userId="195596bd-5244-4ab3-bf7a-627bbaac36bc" providerId="ADAL" clId="{67D51F8A-4695-48AA-975E-76C69F4303D8}" dt="2021-06-14T09:33:31.322" v="1169" actId="26606"/>
          <ac:spMkLst>
            <pc:docMk/>
            <pc:sldMk cId="3458811519" sldId="271"/>
            <ac:spMk id="10" creationId="{DAAE4CDD-124C-4DCF-9584-B6033B545DD5}"/>
          </ac:spMkLst>
        </pc:spChg>
        <pc:spChg chg="add del">
          <ac:chgData name="Sanne Beving" userId="195596bd-5244-4ab3-bf7a-627bbaac36bc" providerId="ADAL" clId="{67D51F8A-4695-48AA-975E-76C69F4303D8}" dt="2021-06-14T09:33:34.522" v="1171" actId="26606"/>
          <ac:spMkLst>
            <pc:docMk/>
            <pc:sldMk cId="3458811519" sldId="271"/>
            <ac:spMk id="11" creationId="{5E107275-3853-46FD-A241-DE4355A42675}"/>
          </ac:spMkLst>
        </pc:spChg>
        <pc:spChg chg="add del">
          <ac:chgData name="Sanne Beving" userId="195596bd-5244-4ab3-bf7a-627bbaac36bc" providerId="ADAL" clId="{67D51F8A-4695-48AA-975E-76C69F4303D8}" dt="2021-06-14T09:33:31.322" v="1169" actId="26606"/>
          <ac:spMkLst>
            <pc:docMk/>
            <pc:sldMk cId="3458811519" sldId="271"/>
            <ac:spMk id="12" creationId="{081E4A58-353D-44AE-B2FC-2A74E2E400F7}"/>
          </ac:spMkLst>
        </pc:spChg>
        <pc:spChg chg="add">
          <ac:chgData name="Sanne Beving" userId="195596bd-5244-4ab3-bf7a-627bbaac36bc" providerId="ADAL" clId="{67D51F8A-4695-48AA-975E-76C69F4303D8}" dt="2021-06-14T09:33:34.530" v="1172" actId="26606"/>
          <ac:spMkLst>
            <pc:docMk/>
            <pc:sldMk cId="3458811519" sldId="271"/>
            <ac:spMk id="13" creationId="{907EF6B7-1338-4443-8C46-6A318D952DFD}"/>
          </ac:spMkLst>
        </pc:spChg>
        <pc:spChg chg="add">
          <ac:chgData name="Sanne Beving" userId="195596bd-5244-4ab3-bf7a-627bbaac36bc" providerId="ADAL" clId="{67D51F8A-4695-48AA-975E-76C69F4303D8}" dt="2021-06-14T09:33:34.530" v="1172" actId="26606"/>
          <ac:spMkLst>
            <pc:docMk/>
            <pc:sldMk cId="3458811519" sldId="271"/>
            <ac:spMk id="14" creationId="{DAAE4CDD-124C-4DCF-9584-B6033B545DD5}"/>
          </ac:spMkLst>
        </pc:spChg>
        <pc:spChg chg="add">
          <ac:chgData name="Sanne Beving" userId="195596bd-5244-4ab3-bf7a-627bbaac36bc" providerId="ADAL" clId="{67D51F8A-4695-48AA-975E-76C69F4303D8}" dt="2021-06-14T09:33:34.530" v="1172" actId="26606"/>
          <ac:spMkLst>
            <pc:docMk/>
            <pc:sldMk cId="3458811519" sldId="271"/>
            <ac:spMk id="15" creationId="{081E4A58-353D-44AE-B2FC-2A74E2E400F7}"/>
          </ac:spMkLst>
        </pc:spChg>
        <pc:spChg chg="add">
          <ac:chgData name="Sanne Beving" userId="195596bd-5244-4ab3-bf7a-627bbaac36bc" providerId="ADAL" clId="{67D51F8A-4695-48AA-975E-76C69F4303D8}" dt="2021-06-14T09:33:34.530" v="1172" actId="26606"/>
          <ac:spMkLst>
            <pc:docMk/>
            <pc:sldMk cId="3458811519" sldId="271"/>
            <ac:spMk id="16" creationId="{69835007-CD5A-4EB6-AA68-DC8504CDEC04}"/>
          </ac:spMkLst>
        </pc:spChg>
        <pc:graphicFrameChg chg="add del">
          <ac:chgData name="Sanne Beving" userId="195596bd-5244-4ab3-bf7a-627bbaac36bc" providerId="ADAL" clId="{67D51F8A-4695-48AA-975E-76C69F4303D8}" dt="2021-06-14T09:33:34.522" v="1171" actId="26606"/>
          <ac:graphicFrameMkLst>
            <pc:docMk/>
            <pc:sldMk cId="3458811519" sldId="271"/>
            <ac:graphicFrameMk id="5" creationId="{9F12AF13-081D-4187-9581-22998AF50958}"/>
          </ac:graphicFrameMkLst>
        </pc:graphicFrameChg>
      </pc:sldChg>
      <pc:sldChg chg="addSp delSp modSp new mod setBg">
        <pc:chgData name="Sanne Beving" userId="195596bd-5244-4ab3-bf7a-627bbaac36bc" providerId="ADAL" clId="{67D51F8A-4695-48AA-975E-76C69F4303D8}" dt="2021-06-14T09:36:23.654" v="1173" actId="26606"/>
        <pc:sldMkLst>
          <pc:docMk/>
          <pc:sldMk cId="2550823518" sldId="272"/>
        </pc:sldMkLst>
        <pc:spChg chg="mod">
          <ac:chgData name="Sanne Beving" userId="195596bd-5244-4ab3-bf7a-627bbaac36bc" providerId="ADAL" clId="{67D51F8A-4695-48AA-975E-76C69F4303D8}" dt="2021-06-14T09:36:23.654" v="1173" actId="26606"/>
          <ac:spMkLst>
            <pc:docMk/>
            <pc:sldMk cId="2550823518" sldId="272"/>
            <ac:spMk id="2" creationId="{62986000-C923-480C-B415-465BB5FFFD08}"/>
          </ac:spMkLst>
        </pc:spChg>
        <pc:spChg chg="del mod">
          <ac:chgData name="Sanne Beving" userId="195596bd-5244-4ab3-bf7a-627bbaac36bc" providerId="ADAL" clId="{67D51F8A-4695-48AA-975E-76C69F4303D8}" dt="2021-06-14T09:36:23.654" v="1173" actId="26606"/>
          <ac:spMkLst>
            <pc:docMk/>
            <pc:sldMk cId="2550823518" sldId="272"/>
            <ac:spMk id="3" creationId="{C9282776-551D-4237-80F2-10B3F618F968}"/>
          </ac:spMkLst>
        </pc:spChg>
        <pc:spChg chg="add">
          <ac:chgData name="Sanne Beving" userId="195596bd-5244-4ab3-bf7a-627bbaac36bc" providerId="ADAL" clId="{67D51F8A-4695-48AA-975E-76C69F4303D8}" dt="2021-06-14T09:36:23.654" v="1173" actId="26606"/>
          <ac:spMkLst>
            <pc:docMk/>
            <pc:sldMk cId="2550823518" sldId="272"/>
            <ac:spMk id="9" creationId="{56E9B3E6-E277-4D68-BA48-9CB43FFBD6E2}"/>
          </ac:spMkLst>
        </pc:spChg>
        <pc:spChg chg="add">
          <ac:chgData name="Sanne Beving" userId="195596bd-5244-4ab3-bf7a-627bbaac36bc" providerId="ADAL" clId="{67D51F8A-4695-48AA-975E-76C69F4303D8}" dt="2021-06-14T09:36:23.654" v="1173" actId="26606"/>
          <ac:spMkLst>
            <pc:docMk/>
            <pc:sldMk cId="2550823518" sldId="272"/>
            <ac:spMk id="16" creationId="{D5B0017B-2ECA-49AF-B397-DC140825DF8D}"/>
          </ac:spMkLst>
        </pc:spChg>
        <pc:grpChg chg="add">
          <ac:chgData name="Sanne Beving" userId="195596bd-5244-4ab3-bf7a-627bbaac36bc" providerId="ADAL" clId="{67D51F8A-4695-48AA-975E-76C69F4303D8}" dt="2021-06-14T09:36:23.654" v="1173" actId="26606"/>
          <ac:grpSpMkLst>
            <pc:docMk/>
            <pc:sldMk cId="2550823518" sldId="272"/>
            <ac:grpSpMk id="11" creationId="{AE1C45F0-260A-458C-96ED-C1F6D2151219}"/>
          </ac:grpSpMkLst>
        </pc:grpChg>
        <pc:graphicFrameChg chg="add">
          <ac:chgData name="Sanne Beving" userId="195596bd-5244-4ab3-bf7a-627bbaac36bc" providerId="ADAL" clId="{67D51F8A-4695-48AA-975E-76C69F4303D8}" dt="2021-06-14T09:36:23.654" v="1173" actId="26606"/>
          <ac:graphicFrameMkLst>
            <pc:docMk/>
            <pc:sldMk cId="2550823518" sldId="272"/>
            <ac:graphicFrameMk id="5" creationId="{D8349093-26A7-4C83-946E-658E707BCA02}"/>
          </ac:graphicFrameMkLst>
        </pc:graphicFrameChg>
        <pc:cxnChg chg="add">
          <ac:chgData name="Sanne Beving" userId="195596bd-5244-4ab3-bf7a-627bbaac36bc" providerId="ADAL" clId="{67D51F8A-4695-48AA-975E-76C69F4303D8}" dt="2021-06-14T09:36:23.654" v="1173" actId="26606"/>
          <ac:cxnSpMkLst>
            <pc:docMk/>
            <pc:sldMk cId="2550823518" sldId="272"/>
            <ac:cxnSpMk id="18" creationId="{6CF1BAF6-AD41-4082-B212-8A1F9A2E8779}"/>
          </ac:cxnSpMkLst>
        </pc:cxnChg>
      </pc:sldChg>
      <pc:sldChg chg="modSp new del mod">
        <pc:chgData name="Sanne Beving" userId="195596bd-5244-4ab3-bf7a-627bbaac36bc" providerId="ADAL" clId="{67D51F8A-4695-48AA-975E-76C69F4303D8}" dt="2021-06-14T09:28:47.259" v="1082" actId="47"/>
        <pc:sldMkLst>
          <pc:docMk/>
          <pc:sldMk cId="1756239127" sldId="273"/>
        </pc:sldMkLst>
        <pc:spChg chg="mod">
          <ac:chgData name="Sanne Beving" userId="195596bd-5244-4ab3-bf7a-627bbaac36bc" providerId="ADAL" clId="{67D51F8A-4695-48AA-975E-76C69F4303D8}" dt="2021-06-14T09:24:24.650" v="1026" actId="20577"/>
          <ac:spMkLst>
            <pc:docMk/>
            <pc:sldMk cId="1756239127" sldId="273"/>
            <ac:spMk id="2" creationId="{00402DEC-7DD4-466F-8C49-5861E0FA35C2}"/>
          </ac:spMkLst>
        </pc:spChg>
        <pc:spChg chg="mod">
          <ac:chgData name="Sanne Beving" userId="195596bd-5244-4ab3-bf7a-627bbaac36bc" providerId="ADAL" clId="{67D51F8A-4695-48AA-975E-76C69F4303D8}" dt="2021-06-14T09:28:45.094" v="1081" actId="5793"/>
          <ac:spMkLst>
            <pc:docMk/>
            <pc:sldMk cId="1756239127" sldId="273"/>
            <ac:spMk id="3" creationId="{9CD64834-5029-4327-A702-7D5461633FE7}"/>
          </ac:spMkLst>
        </pc:spChg>
      </pc:sldChg>
      <pc:sldChg chg="add del">
        <pc:chgData name="Sanne Beving" userId="195596bd-5244-4ab3-bf7a-627bbaac36bc" providerId="ADAL" clId="{67D51F8A-4695-48AA-975E-76C69F4303D8}" dt="2021-06-14T09:26:12.894" v="1029" actId="47"/>
        <pc:sldMkLst>
          <pc:docMk/>
          <pc:sldMk cId="3258839288" sldId="274"/>
        </pc:sldMkLst>
      </pc:sldChg>
      <pc:sldChg chg="add del">
        <pc:chgData name="Sanne Beving" userId="195596bd-5244-4ab3-bf7a-627bbaac36bc" providerId="ADAL" clId="{67D51F8A-4695-48AA-975E-76C69F4303D8}" dt="2021-06-14T09:26:15.156" v="1030" actId="47"/>
        <pc:sldMkLst>
          <pc:docMk/>
          <pc:sldMk cId="1545923946" sldId="275"/>
        </pc:sldMkLst>
      </pc:sldChg>
      <pc:sldChg chg="add del">
        <pc:chgData name="Sanne Beving" userId="195596bd-5244-4ab3-bf7a-627bbaac36bc" providerId="ADAL" clId="{67D51F8A-4695-48AA-975E-76C69F4303D8}" dt="2021-06-14T09:26:17.420" v="1031" actId="47"/>
        <pc:sldMkLst>
          <pc:docMk/>
          <pc:sldMk cId="38961537" sldId="276"/>
        </pc:sldMkLst>
      </pc:sldChg>
      <pc:sldChg chg="add del">
        <pc:chgData name="Sanne Beving" userId="195596bd-5244-4ab3-bf7a-627bbaac36bc" providerId="ADAL" clId="{67D51F8A-4695-48AA-975E-76C69F4303D8}" dt="2021-06-14T09:26:19.180" v="1032" actId="47"/>
        <pc:sldMkLst>
          <pc:docMk/>
          <pc:sldMk cId="683902676" sldId="277"/>
        </pc:sldMkLst>
      </pc:sldChg>
      <pc:sldChg chg="add del">
        <pc:chgData name="Sanne Beving" userId="195596bd-5244-4ab3-bf7a-627bbaac36bc" providerId="ADAL" clId="{67D51F8A-4695-48AA-975E-76C69F4303D8}" dt="2021-06-14T09:26:21.549" v="1033" actId="47"/>
        <pc:sldMkLst>
          <pc:docMk/>
          <pc:sldMk cId="1593520036" sldId="278"/>
        </pc:sldMkLst>
      </pc:sldChg>
      <pc:sldChg chg="add del">
        <pc:chgData name="Sanne Beving" userId="195596bd-5244-4ab3-bf7a-627bbaac36bc" providerId="ADAL" clId="{67D51F8A-4695-48AA-975E-76C69F4303D8}" dt="2021-06-14T09:26:23.821" v="1034" actId="47"/>
        <pc:sldMkLst>
          <pc:docMk/>
          <pc:sldMk cId="2080380071" sldId="279"/>
        </pc:sldMkLst>
      </pc:sldChg>
      <pc:sldChg chg="add del">
        <pc:chgData name="Sanne Beving" userId="195596bd-5244-4ab3-bf7a-627bbaac36bc" providerId="ADAL" clId="{67D51F8A-4695-48AA-975E-76C69F4303D8}" dt="2021-06-14T09:27:34.816" v="1040" actId="47"/>
        <pc:sldMkLst>
          <pc:docMk/>
          <pc:sldMk cId="4270056410" sldId="280"/>
        </pc:sldMkLst>
      </pc:sldChg>
      <pc:sldChg chg="add del">
        <pc:chgData name="Sanne Beving" userId="195596bd-5244-4ab3-bf7a-627bbaac36bc" providerId="ADAL" clId="{67D51F8A-4695-48AA-975E-76C69F4303D8}" dt="2021-06-14T09:27:37.053" v="1041" actId="47"/>
        <pc:sldMkLst>
          <pc:docMk/>
          <pc:sldMk cId="2600388432" sldId="281"/>
        </pc:sldMkLst>
      </pc:sldChg>
      <pc:sldChg chg="add del">
        <pc:chgData name="Sanne Beving" userId="195596bd-5244-4ab3-bf7a-627bbaac36bc" providerId="ADAL" clId="{67D51F8A-4695-48AA-975E-76C69F4303D8}" dt="2021-06-14T09:27:38.603" v="1042" actId="47"/>
        <pc:sldMkLst>
          <pc:docMk/>
          <pc:sldMk cId="3911321687" sldId="282"/>
        </pc:sldMkLst>
      </pc:sldChg>
      <pc:sldChg chg="add del">
        <pc:chgData name="Sanne Beving" userId="195596bd-5244-4ab3-bf7a-627bbaac36bc" providerId="ADAL" clId="{67D51F8A-4695-48AA-975E-76C69F4303D8}" dt="2021-06-14T09:27:39.710" v="1043" actId="47"/>
        <pc:sldMkLst>
          <pc:docMk/>
          <pc:sldMk cId="646596186" sldId="283"/>
        </pc:sldMkLst>
      </pc:sldChg>
      <pc:sldChg chg="add del">
        <pc:chgData name="Sanne Beving" userId="195596bd-5244-4ab3-bf7a-627bbaac36bc" providerId="ADAL" clId="{67D51F8A-4695-48AA-975E-76C69F4303D8}" dt="2021-06-14T09:27:40.726" v="1044" actId="47"/>
        <pc:sldMkLst>
          <pc:docMk/>
          <pc:sldMk cId="3573889163" sldId="284"/>
        </pc:sldMkLst>
      </pc:sldChg>
      <pc:sldChg chg="add del">
        <pc:chgData name="Sanne Beving" userId="195596bd-5244-4ab3-bf7a-627bbaac36bc" providerId="ADAL" clId="{67D51F8A-4695-48AA-975E-76C69F4303D8}" dt="2021-06-14T09:27:41.639" v="1045" actId="47"/>
        <pc:sldMkLst>
          <pc:docMk/>
          <pc:sldMk cId="3665534475" sldId="285"/>
        </pc:sldMkLst>
      </pc:sldChg>
      <pc:sldChg chg="add del">
        <pc:chgData name="Sanne Beving" userId="195596bd-5244-4ab3-bf7a-627bbaac36bc" providerId="ADAL" clId="{67D51F8A-4695-48AA-975E-76C69F4303D8}" dt="2021-06-14T09:27:42.631" v="1046" actId="47"/>
        <pc:sldMkLst>
          <pc:docMk/>
          <pc:sldMk cId="2238457512" sldId="286"/>
        </pc:sldMkLst>
      </pc:sldChg>
      <pc:sldChg chg="add del">
        <pc:chgData name="Sanne Beving" userId="195596bd-5244-4ab3-bf7a-627bbaac36bc" providerId="ADAL" clId="{67D51F8A-4695-48AA-975E-76C69F4303D8}" dt="2021-06-14T09:27:43.472" v="1047" actId="47"/>
        <pc:sldMkLst>
          <pc:docMk/>
          <pc:sldMk cId="4229463181" sldId="287"/>
        </pc:sldMkLst>
      </pc:sldChg>
      <pc:sldChg chg="add del">
        <pc:chgData name="Sanne Beving" userId="195596bd-5244-4ab3-bf7a-627bbaac36bc" providerId="ADAL" clId="{67D51F8A-4695-48AA-975E-76C69F4303D8}" dt="2021-06-14T09:27:44.504" v="1048" actId="47"/>
        <pc:sldMkLst>
          <pc:docMk/>
          <pc:sldMk cId="1579419805" sldId="288"/>
        </pc:sldMkLst>
      </pc:sldChg>
      <pc:sldChg chg="add del">
        <pc:chgData name="Sanne Beving" userId="195596bd-5244-4ab3-bf7a-627bbaac36bc" providerId="ADAL" clId="{67D51F8A-4695-48AA-975E-76C69F4303D8}" dt="2021-06-14T09:27:45.526" v="1049" actId="47"/>
        <pc:sldMkLst>
          <pc:docMk/>
          <pc:sldMk cId="3984029777" sldId="289"/>
        </pc:sldMkLst>
      </pc:sldChg>
      <pc:sldChg chg="add del">
        <pc:chgData name="Sanne Beving" userId="195596bd-5244-4ab3-bf7a-627bbaac36bc" providerId="ADAL" clId="{67D51F8A-4695-48AA-975E-76C69F4303D8}" dt="2021-06-14T09:27:50.541" v="1050" actId="47"/>
        <pc:sldMkLst>
          <pc:docMk/>
          <pc:sldMk cId="623863154" sldId="290"/>
        </pc:sldMkLst>
      </pc:sldChg>
      <pc:sldChg chg="add del">
        <pc:chgData name="Sanne Beving" userId="195596bd-5244-4ab3-bf7a-627bbaac36bc" providerId="ADAL" clId="{67D51F8A-4695-48AA-975E-76C69F4303D8}" dt="2021-06-14T09:27:51.922" v="1051" actId="47"/>
        <pc:sldMkLst>
          <pc:docMk/>
          <pc:sldMk cId="3852098286" sldId="291"/>
        </pc:sldMkLst>
      </pc:sldChg>
      <pc:sldChg chg="add del">
        <pc:chgData name="Sanne Beving" userId="195596bd-5244-4ab3-bf7a-627bbaac36bc" providerId="ADAL" clId="{67D51F8A-4695-48AA-975E-76C69F4303D8}" dt="2021-06-14T09:27:53.512" v="1052" actId="47"/>
        <pc:sldMkLst>
          <pc:docMk/>
          <pc:sldMk cId="92971171" sldId="292"/>
        </pc:sldMkLst>
      </pc:sldChg>
      <pc:sldChg chg="add del">
        <pc:chgData name="Sanne Beving" userId="195596bd-5244-4ab3-bf7a-627bbaac36bc" providerId="ADAL" clId="{67D51F8A-4695-48AA-975E-76C69F4303D8}" dt="2021-06-14T09:27:55.033" v="1053" actId="47"/>
        <pc:sldMkLst>
          <pc:docMk/>
          <pc:sldMk cId="2521734594" sldId="293"/>
        </pc:sldMkLst>
      </pc:sldChg>
      <pc:sldChg chg="add ord">
        <pc:chgData name="Sanne Beving" userId="195596bd-5244-4ab3-bf7a-627bbaac36bc" providerId="ADAL" clId="{67D51F8A-4695-48AA-975E-76C69F4303D8}" dt="2021-06-14T09:26:43.859" v="1039"/>
        <pc:sldMkLst>
          <pc:docMk/>
          <pc:sldMk cId="2657458500" sldId="294"/>
        </pc:sldMkLst>
      </pc:sldChg>
      <pc:sldChg chg="modSp add del mod">
        <pc:chgData name="Sanne Beving" userId="195596bd-5244-4ab3-bf7a-627bbaac36bc" providerId="ADAL" clId="{67D51F8A-4695-48AA-975E-76C69F4303D8}" dt="2021-06-14T09:42:42.188" v="1229" actId="47"/>
        <pc:sldMkLst>
          <pc:docMk/>
          <pc:sldMk cId="1948747041" sldId="295"/>
        </pc:sldMkLst>
        <pc:spChg chg="mod">
          <ac:chgData name="Sanne Beving" userId="195596bd-5244-4ab3-bf7a-627bbaac36bc" providerId="ADAL" clId="{67D51F8A-4695-48AA-975E-76C69F4303D8}" dt="2021-06-14T09:40:58.130" v="1201" actId="207"/>
          <ac:spMkLst>
            <pc:docMk/>
            <pc:sldMk cId="1948747041" sldId="295"/>
            <ac:spMk id="3" creationId="{2F127C5B-CACC-4BB9-AA60-F21F6F7D1DE5}"/>
          </ac:spMkLst>
        </pc:spChg>
        <pc:spChg chg="mod">
          <ac:chgData name="Sanne Beving" userId="195596bd-5244-4ab3-bf7a-627bbaac36bc" providerId="ADAL" clId="{67D51F8A-4695-48AA-975E-76C69F4303D8}" dt="2021-06-14T09:28:20.724" v="1080" actId="20577"/>
          <ac:spMkLst>
            <pc:docMk/>
            <pc:sldMk cId="1948747041" sldId="295"/>
            <ac:spMk id="7" creationId="{2FC2C628-76B3-4A09-B223-5EDAA9BCF33C}"/>
          </ac:spMkLst>
        </pc:spChg>
        <pc:spChg chg="mod">
          <ac:chgData name="Sanne Beving" userId="195596bd-5244-4ab3-bf7a-627bbaac36bc" providerId="ADAL" clId="{67D51F8A-4695-48AA-975E-76C69F4303D8}" dt="2021-06-14T09:29:11.956" v="1099" actId="20577"/>
          <ac:spMkLst>
            <pc:docMk/>
            <pc:sldMk cId="1948747041" sldId="295"/>
            <ac:spMk id="10" creationId="{F16690D0-FCDA-489F-8F0A-2AC528BC91F3}"/>
          </ac:spMkLst>
        </pc:spChg>
      </pc:sldChg>
      <pc:sldChg chg="add del">
        <pc:chgData name="Sanne Beving" userId="195596bd-5244-4ab3-bf7a-627bbaac36bc" providerId="ADAL" clId="{67D51F8A-4695-48AA-975E-76C69F4303D8}" dt="2021-06-14T09:27:59.582" v="1054" actId="47"/>
        <pc:sldMkLst>
          <pc:docMk/>
          <pc:sldMk cId="2584184929" sldId="296"/>
        </pc:sldMkLst>
      </pc:sldChg>
      <pc:sldChg chg="addSp delSp modSp new mod setBg">
        <pc:chgData name="Sanne Beving" userId="195596bd-5244-4ab3-bf7a-627bbaac36bc" providerId="ADAL" clId="{67D51F8A-4695-48AA-975E-76C69F4303D8}" dt="2021-06-14T09:33:15.096" v="1167" actId="14100"/>
        <pc:sldMkLst>
          <pc:docMk/>
          <pc:sldMk cId="3634915604" sldId="296"/>
        </pc:sldMkLst>
        <pc:spChg chg="mod">
          <ac:chgData name="Sanne Beving" userId="195596bd-5244-4ab3-bf7a-627bbaac36bc" providerId="ADAL" clId="{67D51F8A-4695-48AA-975E-76C69F4303D8}" dt="2021-06-14T09:33:04.751" v="1164" actId="20577"/>
          <ac:spMkLst>
            <pc:docMk/>
            <pc:sldMk cId="3634915604" sldId="296"/>
            <ac:spMk id="2" creationId="{B00C6B44-17D2-42D9-A9C8-9A65E54AD698}"/>
          </ac:spMkLst>
        </pc:spChg>
        <pc:spChg chg="del">
          <ac:chgData name="Sanne Beving" userId="195596bd-5244-4ab3-bf7a-627bbaac36bc" providerId="ADAL" clId="{67D51F8A-4695-48AA-975E-76C69F4303D8}" dt="2021-06-14T09:32:49.245" v="1145" actId="22"/>
          <ac:spMkLst>
            <pc:docMk/>
            <pc:sldMk cId="3634915604" sldId="296"/>
            <ac:spMk id="3" creationId="{9CDB7AFD-8250-4806-9765-86ACFE5AE317}"/>
          </ac:spMkLst>
        </pc:spChg>
        <pc:spChg chg="add">
          <ac:chgData name="Sanne Beving" userId="195596bd-5244-4ab3-bf7a-627bbaac36bc" providerId="ADAL" clId="{67D51F8A-4695-48AA-975E-76C69F4303D8}" dt="2021-06-14T09:32:59.872" v="1148" actId="26606"/>
          <ac:spMkLst>
            <pc:docMk/>
            <pc:sldMk cId="3634915604" sldId="296"/>
            <ac:spMk id="10" creationId="{D4771268-CB57-404A-9271-370EB28F6090}"/>
          </ac:spMkLst>
        </pc:spChg>
        <pc:picChg chg="add mod ord">
          <ac:chgData name="Sanne Beving" userId="195596bd-5244-4ab3-bf7a-627bbaac36bc" providerId="ADAL" clId="{67D51F8A-4695-48AA-975E-76C69F4303D8}" dt="2021-06-14T09:33:15.096" v="1167" actId="14100"/>
          <ac:picMkLst>
            <pc:docMk/>
            <pc:sldMk cId="3634915604" sldId="296"/>
            <ac:picMk id="5" creationId="{DC0DE15B-72A9-4255-B5E5-CCBB870D4392}"/>
          </ac:picMkLst>
        </pc:picChg>
      </pc:sldChg>
      <pc:sldChg chg="addSp delSp modSp new mod setBg setClrOvrMap">
        <pc:chgData name="Sanne Beving" userId="195596bd-5244-4ab3-bf7a-627bbaac36bc" providerId="ADAL" clId="{67D51F8A-4695-48AA-975E-76C69F4303D8}" dt="2021-06-14T09:42:32.261" v="1228" actId="1076"/>
        <pc:sldMkLst>
          <pc:docMk/>
          <pc:sldMk cId="1098890181" sldId="298"/>
        </pc:sldMkLst>
        <pc:spChg chg="mod">
          <ac:chgData name="Sanne Beving" userId="195596bd-5244-4ab3-bf7a-627bbaac36bc" providerId="ADAL" clId="{67D51F8A-4695-48AA-975E-76C69F4303D8}" dt="2021-06-14T09:42:18.126" v="1224" actId="20577"/>
          <ac:spMkLst>
            <pc:docMk/>
            <pc:sldMk cId="1098890181" sldId="298"/>
            <ac:spMk id="2" creationId="{9CFAF46D-AB4E-4F6D-9D83-DF8E1CA22712}"/>
          </ac:spMkLst>
        </pc:spChg>
        <pc:spChg chg="del">
          <ac:chgData name="Sanne Beving" userId="195596bd-5244-4ab3-bf7a-627bbaac36bc" providerId="ADAL" clId="{67D51F8A-4695-48AA-975E-76C69F4303D8}" dt="2021-06-14T09:38:07.665" v="1175"/>
          <ac:spMkLst>
            <pc:docMk/>
            <pc:sldMk cId="1098890181" sldId="298"/>
            <ac:spMk id="3" creationId="{22A036F8-E2A3-467D-A13B-DBAF48151C5F}"/>
          </ac:spMkLst>
        </pc:spChg>
        <pc:spChg chg="add mod">
          <ac:chgData name="Sanne Beving" userId="195596bd-5244-4ab3-bf7a-627bbaac36bc" providerId="ADAL" clId="{67D51F8A-4695-48AA-975E-76C69F4303D8}" dt="2021-06-14T09:42:10.374" v="1208" actId="26606"/>
          <ac:spMkLst>
            <pc:docMk/>
            <pc:sldMk cId="1098890181" sldId="298"/>
            <ac:spMk id="9" creationId="{E3E1F6E5-DBD6-4464-87A7-76A8D5EDAB71}"/>
          </ac:spMkLst>
        </pc:spChg>
        <pc:spChg chg="add del">
          <ac:chgData name="Sanne Beving" userId="195596bd-5244-4ab3-bf7a-627bbaac36bc" providerId="ADAL" clId="{67D51F8A-4695-48AA-975E-76C69F4303D8}" dt="2021-06-14T09:40:40.012" v="1199" actId="26606"/>
          <ac:spMkLst>
            <pc:docMk/>
            <pc:sldMk cId="1098890181" sldId="298"/>
            <ac:spMk id="14" creationId="{68A4132F-DEC6-4332-A00C-A11AD4519B6C}"/>
          </ac:spMkLst>
        </pc:spChg>
        <pc:spChg chg="add del">
          <ac:chgData name="Sanne Beving" userId="195596bd-5244-4ab3-bf7a-627bbaac36bc" providerId="ADAL" clId="{67D51F8A-4695-48AA-975E-76C69F4303D8}" dt="2021-06-14T09:40:40.012" v="1199" actId="26606"/>
          <ac:spMkLst>
            <pc:docMk/>
            <pc:sldMk cId="1098890181" sldId="298"/>
            <ac:spMk id="16" creationId="{64965EAE-E41A-435F-B993-07E824B6C977}"/>
          </ac:spMkLst>
        </pc:spChg>
        <pc:spChg chg="add del">
          <ac:chgData name="Sanne Beving" userId="195596bd-5244-4ab3-bf7a-627bbaac36bc" providerId="ADAL" clId="{67D51F8A-4695-48AA-975E-76C69F4303D8}" dt="2021-06-14T09:40:40.012" v="1199" actId="26606"/>
          <ac:spMkLst>
            <pc:docMk/>
            <pc:sldMk cId="1098890181" sldId="298"/>
            <ac:spMk id="18" creationId="{152F8994-E6D4-4311-9548-C3607BC43645}"/>
          </ac:spMkLst>
        </pc:spChg>
        <pc:spChg chg="add del">
          <ac:chgData name="Sanne Beving" userId="195596bd-5244-4ab3-bf7a-627bbaac36bc" providerId="ADAL" clId="{67D51F8A-4695-48AA-975E-76C69F4303D8}" dt="2021-06-14T09:42:10.374" v="1208" actId="26606"/>
          <ac:spMkLst>
            <pc:docMk/>
            <pc:sldMk cId="1098890181" sldId="298"/>
            <ac:spMk id="23" creationId="{922F19F4-FE70-43DC-856F-2CE5F521DC48}"/>
          </ac:spMkLst>
        </pc:spChg>
        <pc:spChg chg="add del">
          <ac:chgData name="Sanne Beving" userId="195596bd-5244-4ab3-bf7a-627bbaac36bc" providerId="ADAL" clId="{67D51F8A-4695-48AA-975E-76C69F4303D8}" dt="2021-06-14T09:42:10.374" v="1208" actId="26606"/>
          <ac:spMkLst>
            <pc:docMk/>
            <pc:sldMk cId="1098890181" sldId="298"/>
            <ac:spMk id="30" creationId="{D5B0017B-2ECA-49AF-B397-DC140825DF8D}"/>
          </ac:spMkLst>
        </pc:spChg>
        <pc:spChg chg="add del">
          <ac:chgData name="Sanne Beving" userId="195596bd-5244-4ab3-bf7a-627bbaac36bc" providerId="ADAL" clId="{67D51F8A-4695-48AA-975E-76C69F4303D8}" dt="2021-06-14T09:42:10.374" v="1208" actId="26606"/>
          <ac:spMkLst>
            <pc:docMk/>
            <pc:sldMk cId="1098890181" sldId="298"/>
            <ac:spMk id="32" creationId="{395ECC94-3D5E-46A7-A7A1-DE807E1563B4}"/>
          </ac:spMkLst>
        </pc:spChg>
        <pc:spChg chg="add del">
          <ac:chgData name="Sanne Beving" userId="195596bd-5244-4ab3-bf7a-627bbaac36bc" providerId="ADAL" clId="{67D51F8A-4695-48AA-975E-76C69F4303D8}" dt="2021-06-14T09:42:10.374" v="1208" actId="26606"/>
          <ac:spMkLst>
            <pc:docMk/>
            <pc:sldMk cId="1098890181" sldId="298"/>
            <ac:spMk id="34" creationId="{7E549738-9961-462D-81B7-4A7A44691102}"/>
          </ac:spMkLst>
        </pc:spChg>
        <pc:spChg chg="add">
          <ac:chgData name="Sanne Beving" userId="195596bd-5244-4ab3-bf7a-627bbaac36bc" providerId="ADAL" clId="{67D51F8A-4695-48AA-975E-76C69F4303D8}" dt="2021-06-14T09:42:10.374" v="1208" actId="26606"/>
          <ac:spMkLst>
            <pc:docMk/>
            <pc:sldMk cId="1098890181" sldId="298"/>
            <ac:spMk id="41" creationId="{9A5D6D04-32E9-4AF7-BB82-DB2D0C0B478B}"/>
          </ac:spMkLst>
        </pc:spChg>
        <pc:spChg chg="add">
          <ac:chgData name="Sanne Beving" userId="195596bd-5244-4ab3-bf7a-627bbaac36bc" providerId="ADAL" clId="{67D51F8A-4695-48AA-975E-76C69F4303D8}" dt="2021-06-14T09:42:10.374" v="1208" actId="26606"/>
          <ac:spMkLst>
            <pc:docMk/>
            <pc:sldMk cId="1098890181" sldId="298"/>
            <ac:spMk id="43" creationId="{BD5BB1EC-C99A-474B-8874-52B41096D667}"/>
          </ac:spMkLst>
        </pc:spChg>
        <pc:spChg chg="add">
          <ac:chgData name="Sanne Beving" userId="195596bd-5244-4ab3-bf7a-627bbaac36bc" providerId="ADAL" clId="{67D51F8A-4695-48AA-975E-76C69F4303D8}" dt="2021-06-14T09:42:10.374" v="1208" actId="26606"/>
          <ac:spMkLst>
            <pc:docMk/>
            <pc:sldMk cId="1098890181" sldId="298"/>
            <ac:spMk id="45" creationId="{9C16096C-9FFA-410C-B7AC-DF791DCF1B2F}"/>
          </ac:spMkLst>
        </pc:spChg>
        <pc:grpChg chg="add del">
          <ac:chgData name="Sanne Beving" userId="195596bd-5244-4ab3-bf7a-627bbaac36bc" providerId="ADAL" clId="{67D51F8A-4695-48AA-975E-76C69F4303D8}" dt="2021-06-14T09:42:10.374" v="1208" actId="26606"/>
          <ac:grpSpMkLst>
            <pc:docMk/>
            <pc:sldMk cId="1098890181" sldId="298"/>
            <ac:grpSpMk id="25" creationId="{AE1C45F0-260A-458C-96ED-C1F6D2151219}"/>
          </ac:grpSpMkLst>
        </pc:grpChg>
        <pc:picChg chg="add mod ord">
          <ac:chgData name="Sanne Beving" userId="195596bd-5244-4ab3-bf7a-627bbaac36bc" providerId="ADAL" clId="{67D51F8A-4695-48AA-975E-76C69F4303D8}" dt="2021-06-14T09:42:26.086" v="1227" actId="1076"/>
          <ac:picMkLst>
            <pc:docMk/>
            <pc:sldMk cId="1098890181" sldId="298"/>
            <ac:picMk id="4" creationId="{29FA759A-C0E2-4BE0-8C0B-BA1FA51D7968}"/>
          </ac:picMkLst>
        </pc:picChg>
        <pc:picChg chg="add del mod">
          <ac:chgData name="Sanne Beving" userId="195596bd-5244-4ab3-bf7a-627bbaac36bc" providerId="ADAL" clId="{67D51F8A-4695-48AA-975E-76C69F4303D8}" dt="2021-06-14T09:38:29.818" v="1178" actId="478"/>
          <ac:picMkLst>
            <pc:docMk/>
            <pc:sldMk cId="1098890181" sldId="298"/>
            <ac:picMk id="5" creationId="{7136DAC4-2685-4F69-82FF-64E5D9BC9971}"/>
          </ac:picMkLst>
        </pc:picChg>
        <pc:picChg chg="add del mod ord">
          <ac:chgData name="Sanne Beving" userId="195596bd-5244-4ab3-bf7a-627bbaac36bc" providerId="ADAL" clId="{67D51F8A-4695-48AA-975E-76C69F4303D8}" dt="2021-06-14T09:40:44.617" v="1200" actId="478"/>
          <ac:picMkLst>
            <pc:docMk/>
            <pc:sldMk cId="1098890181" sldId="298"/>
            <ac:picMk id="7" creationId="{BF8DF60B-4AD3-4F32-8BF2-B97EFCE26A01}"/>
          </ac:picMkLst>
        </pc:picChg>
        <pc:picChg chg="add mod">
          <ac:chgData name="Sanne Beving" userId="195596bd-5244-4ab3-bf7a-627bbaac36bc" providerId="ADAL" clId="{67D51F8A-4695-48AA-975E-76C69F4303D8}" dt="2021-06-14T09:42:32.261" v="1228" actId="1076"/>
          <ac:picMkLst>
            <pc:docMk/>
            <pc:sldMk cId="1098890181" sldId="298"/>
            <ac:picMk id="11" creationId="{F6124966-3D67-455F-9154-04D5D01C01AA}"/>
          </ac:picMkLst>
        </pc:picChg>
        <pc:cxnChg chg="add del">
          <ac:chgData name="Sanne Beving" userId="195596bd-5244-4ab3-bf7a-627bbaac36bc" providerId="ADAL" clId="{67D51F8A-4695-48AA-975E-76C69F4303D8}" dt="2021-06-14T09:42:10.374" v="1208" actId="26606"/>
          <ac:cxnSpMkLst>
            <pc:docMk/>
            <pc:sldMk cId="1098890181" sldId="298"/>
            <ac:cxnSpMk id="36" creationId="{6CF1BAF6-AD41-4082-B212-8A1F9A2E8779}"/>
          </ac:cxnSpMkLst>
        </pc:cxnChg>
      </pc:sldChg>
      <pc:sldChg chg="modSp new del mod">
        <pc:chgData name="Sanne Beving" userId="195596bd-5244-4ab3-bf7a-627bbaac36bc" providerId="ADAL" clId="{67D51F8A-4695-48AA-975E-76C69F4303D8}" dt="2021-06-14T09:43:20.423" v="1348" actId="47"/>
        <pc:sldMkLst>
          <pc:docMk/>
          <pc:sldMk cId="3147489279" sldId="300"/>
        </pc:sldMkLst>
        <pc:spChg chg="mod">
          <ac:chgData name="Sanne Beving" userId="195596bd-5244-4ab3-bf7a-627bbaac36bc" providerId="ADAL" clId="{67D51F8A-4695-48AA-975E-76C69F4303D8}" dt="2021-06-14T09:42:54.292" v="1249" actId="20577"/>
          <ac:spMkLst>
            <pc:docMk/>
            <pc:sldMk cId="3147489279" sldId="300"/>
            <ac:spMk id="2" creationId="{9674F2B9-9D74-4000-A702-F26162AEC632}"/>
          </ac:spMkLst>
        </pc:spChg>
      </pc:sldChg>
      <pc:sldChg chg="addSp delSp modSp new mod setBg addAnim modAnim setClrOvrMap">
        <pc:chgData name="Sanne Beving" userId="195596bd-5244-4ab3-bf7a-627bbaac36bc" providerId="ADAL" clId="{67D51F8A-4695-48AA-975E-76C69F4303D8}" dt="2021-06-15T12:11:03.429" v="2226" actId="20577"/>
        <pc:sldMkLst>
          <pc:docMk/>
          <pc:sldMk cId="1616158386" sldId="301"/>
        </pc:sldMkLst>
        <pc:spChg chg="mod ord">
          <ac:chgData name="Sanne Beving" userId="195596bd-5244-4ab3-bf7a-627bbaac36bc" providerId="ADAL" clId="{67D51F8A-4695-48AA-975E-76C69F4303D8}" dt="2021-06-15T12:10:28.029" v="2123" actId="1076"/>
          <ac:spMkLst>
            <pc:docMk/>
            <pc:sldMk cId="1616158386" sldId="301"/>
            <ac:spMk id="2" creationId="{60BA5C3B-6118-4272-98E7-B6E894474EAB}"/>
          </ac:spMkLst>
        </pc:spChg>
        <pc:spChg chg="add mod">
          <ac:chgData name="Sanne Beving" userId="195596bd-5244-4ab3-bf7a-627bbaac36bc" providerId="ADAL" clId="{67D51F8A-4695-48AA-975E-76C69F4303D8}" dt="2021-06-15T12:11:03.429" v="2226" actId="20577"/>
          <ac:spMkLst>
            <pc:docMk/>
            <pc:sldMk cId="1616158386" sldId="301"/>
            <ac:spMk id="3" creationId="{80D2A6A4-EB2F-4EB9-8B72-C7FB3DC849A3}"/>
          </ac:spMkLst>
        </pc:spChg>
        <pc:spChg chg="mod ord">
          <ac:chgData name="Sanne Beving" userId="195596bd-5244-4ab3-bf7a-627bbaac36bc" providerId="ADAL" clId="{67D51F8A-4695-48AA-975E-76C69F4303D8}" dt="2021-06-14T09:56:07.077" v="2102" actId="26606"/>
          <ac:spMkLst>
            <pc:docMk/>
            <pc:sldMk cId="1616158386" sldId="301"/>
            <ac:spMk id="3" creationId="{A7B1BCB5-0C3F-40FE-A7A1-358ACFE0F171}"/>
          </ac:spMkLst>
        </pc:spChg>
        <pc:spChg chg="add del">
          <ac:chgData name="Sanne Beving" userId="195596bd-5244-4ab3-bf7a-627bbaac36bc" providerId="ADAL" clId="{67D51F8A-4695-48AA-975E-76C69F4303D8}" dt="2021-06-14T09:49:31.373" v="1356" actId="26606"/>
          <ac:spMkLst>
            <pc:docMk/>
            <pc:sldMk cId="1616158386" sldId="301"/>
            <ac:spMk id="9" creationId="{87CC2527-562A-4F69-B487-4371E5B243E7}"/>
          </ac:spMkLst>
        </pc:spChg>
        <pc:spChg chg="add del">
          <ac:chgData name="Sanne Beving" userId="195596bd-5244-4ab3-bf7a-627bbaac36bc" providerId="ADAL" clId="{67D51F8A-4695-48AA-975E-76C69F4303D8}" dt="2021-06-14T09:49:31.336" v="1355" actId="26606"/>
          <ac:spMkLst>
            <pc:docMk/>
            <pc:sldMk cId="1616158386" sldId="301"/>
            <ac:spMk id="16" creationId="{B4D3D850-2041-4B7C-AED9-54DA385B14F7}"/>
          </ac:spMkLst>
        </pc:spChg>
        <pc:spChg chg="add del">
          <ac:chgData name="Sanne Beving" userId="195596bd-5244-4ab3-bf7a-627bbaac36bc" providerId="ADAL" clId="{67D51F8A-4695-48AA-975E-76C69F4303D8}" dt="2021-06-14T09:49:31.336" v="1355" actId="26606"/>
          <ac:spMkLst>
            <pc:docMk/>
            <pc:sldMk cId="1616158386" sldId="301"/>
            <ac:spMk id="18" creationId="{B497CCB5-5FC2-473C-AFCC-2430CEF1DF71}"/>
          </ac:spMkLst>
        </pc:spChg>
        <pc:spChg chg="add del">
          <ac:chgData name="Sanne Beving" userId="195596bd-5244-4ab3-bf7a-627bbaac36bc" providerId="ADAL" clId="{67D51F8A-4695-48AA-975E-76C69F4303D8}" dt="2021-06-14T09:49:31.336" v="1355" actId="26606"/>
          <ac:spMkLst>
            <pc:docMk/>
            <pc:sldMk cId="1616158386" sldId="301"/>
            <ac:spMk id="20" creationId="{599C8C75-BFDF-44E7-A028-EEB5EDD58817}"/>
          </ac:spMkLst>
        </pc:spChg>
        <pc:spChg chg="add del">
          <ac:chgData name="Sanne Beving" userId="195596bd-5244-4ab3-bf7a-627bbaac36bc" providerId="ADAL" clId="{67D51F8A-4695-48AA-975E-76C69F4303D8}" dt="2021-06-14T09:49:39.980" v="1358" actId="26606"/>
          <ac:spMkLst>
            <pc:docMk/>
            <pc:sldMk cId="1616158386" sldId="301"/>
            <ac:spMk id="22" creationId="{A8CCCB6D-5162-4AAE-A5E3-3AC55410DBCE}"/>
          </ac:spMkLst>
        </pc:spChg>
        <pc:spChg chg="add del">
          <ac:chgData name="Sanne Beving" userId="195596bd-5244-4ab3-bf7a-627bbaac36bc" providerId="ADAL" clId="{67D51F8A-4695-48AA-975E-76C69F4303D8}" dt="2021-06-14T09:49:39.980" v="1358" actId="26606"/>
          <ac:spMkLst>
            <pc:docMk/>
            <pc:sldMk cId="1616158386" sldId="301"/>
            <ac:spMk id="23" creationId="{0BCD8C04-CC7B-40EF-82EB-E9821F79BB86}"/>
          </ac:spMkLst>
        </pc:spChg>
        <pc:spChg chg="add del">
          <ac:chgData name="Sanne Beving" userId="195596bd-5244-4ab3-bf7a-627bbaac36bc" providerId="ADAL" clId="{67D51F8A-4695-48AA-975E-76C69F4303D8}" dt="2021-06-14T09:56:07.077" v="2102" actId="26606"/>
          <ac:spMkLst>
            <pc:docMk/>
            <pc:sldMk cId="1616158386" sldId="301"/>
            <ac:spMk id="28" creationId="{B4D3D850-2041-4B7C-AED9-54DA385B14F7}"/>
          </ac:spMkLst>
        </pc:spChg>
        <pc:spChg chg="add del">
          <ac:chgData name="Sanne Beving" userId="195596bd-5244-4ab3-bf7a-627bbaac36bc" providerId="ADAL" clId="{67D51F8A-4695-48AA-975E-76C69F4303D8}" dt="2021-06-14T09:56:07.077" v="2102" actId="26606"/>
          <ac:spMkLst>
            <pc:docMk/>
            <pc:sldMk cId="1616158386" sldId="301"/>
            <ac:spMk id="30" creationId="{B497CCB5-5FC2-473C-AFCC-2430CEF1DF71}"/>
          </ac:spMkLst>
        </pc:spChg>
        <pc:spChg chg="add del">
          <ac:chgData name="Sanne Beving" userId="195596bd-5244-4ab3-bf7a-627bbaac36bc" providerId="ADAL" clId="{67D51F8A-4695-48AA-975E-76C69F4303D8}" dt="2021-06-14T09:56:07.077" v="2102" actId="26606"/>
          <ac:spMkLst>
            <pc:docMk/>
            <pc:sldMk cId="1616158386" sldId="301"/>
            <ac:spMk id="32" creationId="{599C8C75-BFDF-44E7-A028-EEB5EDD58817}"/>
          </ac:spMkLst>
        </pc:spChg>
        <pc:spChg chg="add del">
          <ac:chgData name="Sanne Beving" userId="195596bd-5244-4ab3-bf7a-627bbaac36bc" providerId="ADAL" clId="{67D51F8A-4695-48AA-975E-76C69F4303D8}" dt="2021-06-14T09:55:23.462" v="2093" actId="26606"/>
          <ac:spMkLst>
            <pc:docMk/>
            <pc:sldMk cId="1616158386" sldId="301"/>
            <ac:spMk id="37" creationId="{87CC2527-562A-4F69-B487-4371E5B243E7}"/>
          </ac:spMkLst>
        </pc:spChg>
        <pc:spChg chg="add del">
          <ac:chgData name="Sanne Beving" userId="195596bd-5244-4ab3-bf7a-627bbaac36bc" providerId="ADAL" clId="{67D51F8A-4695-48AA-975E-76C69F4303D8}" dt="2021-06-14T09:55:34.566" v="2095" actId="26606"/>
          <ac:spMkLst>
            <pc:docMk/>
            <pc:sldMk cId="1616158386" sldId="301"/>
            <ac:spMk id="41" creationId="{AF2F604E-43BE-4DC3-B983-E071523364F8}"/>
          </ac:spMkLst>
        </pc:spChg>
        <pc:spChg chg="add del">
          <ac:chgData name="Sanne Beving" userId="195596bd-5244-4ab3-bf7a-627bbaac36bc" providerId="ADAL" clId="{67D51F8A-4695-48AA-975E-76C69F4303D8}" dt="2021-06-14T09:55:34.566" v="2095" actId="26606"/>
          <ac:spMkLst>
            <pc:docMk/>
            <pc:sldMk cId="1616158386" sldId="301"/>
            <ac:spMk id="42" creationId="{E91DC736-0EF8-4F87-9146-EBF1D2EE4D3D}"/>
          </ac:spMkLst>
        </pc:spChg>
        <pc:spChg chg="add del">
          <ac:chgData name="Sanne Beving" userId="195596bd-5244-4ab3-bf7a-627bbaac36bc" providerId="ADAL" clId="{67D51F8A-4695-48AA-975E-76C69F4303D8}" dt="2021-06-14T09:55:34.566" v="2095" actId="26606"/>
          <ac:spMkLst>
            <pc:docMk/>
            <pc:sldMk cId="1616158386" sldId="301"/>
            <ac:spMk id="43" creationId="{08C9B587-E65E-4B52-B37C-ABEBB6E87928}"/>
          </ac:spMkLst>
        </pc:spChg>
        <pc:spChg chg="add del">
          <ac:chgData name="Sanne Beving" userId="195596bd-5244-4ab3-bf7a-627bbaac36bc" providerId="ADAL" clId="{67D51F8A-4695-48AA-975E-76C69F4303D8}" dt="2021-06-14T09:55:34.566" v="2095" actId="26606"/>
          <ac:spMkLst>
            <pc:docMk/>
            <pc:sldMk cId="1616158386" sldId="301"/>
            <ac:spMk id="44" creationId="{097CD68E-23E3-4007-8847-CD0944C4F7BE}"/>
          </ac:spMkLst>
        </pc:spChg>
        <pc:spChg chg="add del">
          <ac:chgData name="Sanne Beving" userId="195596bd-5244-4ab3-bf7a-627bbaac36bc" providerId="ADAL" clId="{67D51F8A-4695-48AA-975E-76C69F4303D8}" dt="2021-06-14T09:55:54.242" v="2097" actId="26606"/>
          <ac:spMkLst>
            <pc:docMk/>
            <pc:sldMk cId="1616158386" sldId="301"/>
            <ac:spMk id="46" creationId="{D928DD85-BB99-450D-A702-2683E0296282}"/>
          </ac:spMkLst>
        </pc:spChg>
        <pc:spChg chg="add del">
          <ac:chgData name="Sanne Beving" userId="195596bd-5244-4ab3-bf7a-627bbaac36bc" providerId="ADAL" clId="{67D51F8A-4695-48AA-975E-76C69F4303D8}" dt="2021-06-14T09:55:54.242" v="2097" actId="26606"/>
          <ac:spMkLst>
            <pc:docMk/>
            <pc:sldMk cId="1616158386" sldId="301"/>
            <ac:spMk id="47" creationId="{240E5BD2-4019-4012-A1AA-628900E659E9}"/>
          </ac:spMkLst>
        </pc:spChg>
        <pc:spChg chg="add del">
          <ac:chgData name="Sanne Beving" userId="195596bd-5244-4ab3-bf7a-627bbaac36bc" providerId="ADAL" clId="{67D51F8A-4695-48AA-975E-76C69F4303D8}" dt="2021-06-14T09:56:03.836" v="2099" actId="26606"/>
          <ac:spMkLst>
            <pc:docMk/>
            <pc:sldMk cId="1616158386" sldId="301"/>
            <ac:spMk id="49" creationId="{5A59F003-E00A-43F9-91DC-CC54E3B87466}"/>
          </ac:spMkLst>
        </pc:spChg>
        <pc:spChg chg="add del">
          <ac:chgData name="Sanne Beving" userId="195596bd-5244-4ab3-bf7a-627bbaac36bc" providerId="ADAL" clId="{67D51F8A-4695-48AA-975E-76C69F4303D8}" dt="2021-06-14T09:56:03.836" v="2099" actId="26606"/>
          <ac:spMkLst>
            <pc:docMk/>
            <pc:sldMk cId="1616158386" sldId="301"/>
            <ac:spMk id="50" creationId="{D74A4382-E3AD-430A-9A1F-DFA3E0E77A7D}"/>
          </ac:spMkLst>
        </pc:spChg>
        <pc:spChg chg="add del">
          <ac:chgData name="Sanne Beving" userId="195596bd-5244-4ab3-bf7a-627bbaac36bc" providerId="ADAL" clId="{67D51F8A-4695-48AA-975E-76C69F4303D8}" dt="2021-06-14T09:56:03.836" v="2099" actId="26606"/>
          <ac:spMkLst>
            <pc:docMk/>
            <pc:sldMk cId="1616158386" sldId="301"/>
            <ac:spMk id="51" creationId="{79F40191-0F44-4FD1-82CC-ACB507C14BE6}"/>
          </ac:spMkLst>
        </pc:spChg>
        <pc:spChg chg="add del">
          <ac:chgData name="Sanne Beving" userId="195596bd-5244-4ab3-bf7a-627bbaac36bc" providerId="ADAL" clId="{67D51F8A-4695-48AA-975E-76C69F4303D8}" dt="2021-06-14T09:56:07.044" v="2101" actId="26606"/>
          <ac:spMkLst>
            <pc:docMk/>
            <pc:sldMk cId="1616158386" sldId="301"/>
            <ac:spMk id="53" creationId="{87CC2527-562A-4F69-B487-4371E5B243E7}"/>
          </ac:spMkLst>
        </pc:spChg>
        <pc:spChg chg="add">
          <ac:chgData name="Sanne Beving" userId="195596bd-5244-4ab3-bf7a-627bbaac36bc" providerId="ADAL" clId="{67D51F8A-4695-48AA-975E-76C69F4303D8}" dt="2021-06-14T09:56:07.077" v="2102" actId="26606"/>
          <ac:spMkLst>
            <pc:docMk/>
            <pc:sldMk cId="1616158386" sldId="301"/>
            <ac:spMk id="56" creationId="{E91DC736-0EF8-4F87-9146-EBF1D2EE4D3D}"/>
          </ac:spMkLst>
        </pc:spChg>
        <pc:spChg chg="add">
          <ac:chgData name="Sanne Beving" userId="195596bd-5244-4ab3-bf7a-627bbaac36bc" providerId="ADAL" clId="{67D51F8A-4695-48AA-975E-76C69F4303D8}" dt="2021-06-14T09:56:07.077" v="2102" actId="26606"/>
          <ac:spMkLst>
            <pc:docMk/>
            <pc:sldMk cId="1616158386" sldId="301"/>
            <ac:spMk id="57" creationId="{097CD68E-23E3-4007-8847-CD0944C4F7BE}"/>
          </ac:spMkLst>
        </pc:spChg>
        <pc:spChg chg="add">
          <ac:chgData name="Sanne Beving" userId="195596bd-5244-4ab3-bf7a-627bbaac36bc" providerId="ADAL" clId="{67D51F8A-4695-48AA-975E-76C69F4303D8}" dt="2021-06-14T09:56:07.077" v="2102" actId="26606"/>
          <ac:spMkLst>
            <pc:docMk/>
            <pc:sldMk cId="1616158386" sldId="301"/>
            <ac:spMk id="58" creationId="{AF2F604E-43BE-4DC3-B983-E071523364F8}"/>
          </ac:spMkLst>
        </pc:spChg>
        <pc:spChg chg="add">
          <ac:chgData name="Sanne Beving" userId="195596bd-5244-4ab3-bf7a-627bbaac36bc" providerId="ADAL" clId="{67D51F8A-4695-48AA-975E-76C69F4303D8}" dt="2021-06-14T09:56:07.077" v="2102" actId="26606"/>
          <ac:spMkLst>
            <pc:docMk/>
            <pc:sldMk cId="1616158386" sldId="301"/>
            <ac:spMk id="59" creationId="{08C9B587-E65E-4B52-B37C-ABEBB6E87928}"/>
          </ac:spMkLst>
        </pc:spChg>
        <pc:picChg chg="add mod ord">
          <ac:chgData name="Sanne Beving" userId="195596bd-5244-4ab3-bf7a-627bbaac36bc" providerId="ADAL" clId="{67D51F8A-4695-48AA-975E-76C69F4303D8}" dt="2021-06-14T09:49:39.980" v="1358" actId="26606"/>
          <ac:picMkLst>
            <pc:docMk/>
            <pc:sldMk cId="1616158386" sldId="301"/>
            <ac:picMk id="4" creationId="{D44F3A04-B0C8-4DB0-9A96-638A2E6683DD}"/>
          </ac:picMkLst>
        </pc:picChg>
        <pc:picChg chg="add mod ord">
          <ac:chgData name="Sanne Beving" userId="195596bd-5244-4ab3-bf7a-627bbaac36bc" providerId="ADAL" clId="{67D51F8A-4695-48AA-975E-76C69F4303D8}" dt="2021-06-14T09:56:07.077" v="2102" actId="26606"/>
          <ac:picMkLst>
            <pc:docMk/>
            <pc:sldMk cId="1616158386" sldId="301"/>
            <ac:picMk id="5" creationId="{94E7E827-78BF-4448-BD94-FBAA0543F947}"/>
          </ac:picMkLst>
        </pc:picChg>
        <pc:cxnChg chg="add del">
          <ac:chgData name="Sanne Beving" userId="195596bd-5244-4ab3-bf7a-627bbaac36bc" providerId="ADAL" clId="{67D51F8A-4695-48AA-975E-76C69F4303D8}" dt="2021-06-14T09:49:31.373" v="1356" actId="26606"/>
          <ac:cxnSpMkLst>
            <pc:docMk/>
            <pc:sldMk cId="1616158386" sldId="301"/>
            <ac:cxnSpMk id="11" creationId="{BCDAEC91-5BCE-4B55-9CC0-43EF94CB734B}"/>
          </ac:cxnSpMkLst>
        </pc:cxnChg>
        <pc:cxnChg chg="add del">
          <ac:chgData name="Sanne Beving" userId="195596bd-5244-4ab3-bf7a-627bbaac36bc" providerId="ADAL" clId="{67D51F8A-4695-48AA-975E-76C69F4303D8}" dt="2021-06-14T09:55:23.462" v="2093" actId="26606"/>
          <ac:cxnSpMkLst>
            <pc:docMk/>
            <pc:sldMk cId="1616158386" sldId="301"/>
            <ac:cxnSpMk id="39" creationId="{BCDAEC91-5BCE-4B55-9CC0-43EF94CB734B}"/>
          </ac:cxnSpMkLst>
        </pc:cxnChg>
        <pc:cxnChg chg="add del">
          <ac:chgData name="Sanne Beving" userId="195596bd-5244-4ab3-bf7a-627bbaac36bc" providerId="ADAL" clId="{67D51F8A-4695-48AA-975E-76C69F4303D8}" dt="2021-06-14T09:56:07.044" v="2101" actId="26606"/>
          <ac:cxnSpMkLst>
            <pc:docMk/>
            <pc:sldMk cId="1616158386" sldId="301"/>
            <ac:cxnSpMk id="54" creationId="{BCDAEC91-5BCE-4B55-9CC0-43EF94CB734B}"/>
          </ac:cxnSpMkLst>
        </pc:cxnChg>
      </pc:sldChg>
      <pc:sldChg chg="add ord">
        <pc:chgData name="Sanne Beving" userId="195596bd-5244-4ab3-bf7a-627bbaac36bc" providerId="ADAL" clId="{67D51F8A-4695-48AA-975E-76C69F4303D8}" dt="2021-06-14T09:59:42.894" v="2107"/>
        <pc:sldMkLst>
          <pc:docMk/>
          <pc:sldMk cId="2140986677" sldId="302"/>
        </pc:sldMkLst>
      </pc:sldChg>
      <pc:sldMasterChg chg="add del addSldLayout delSldLayout">
        <pc:chgData name="Sanne Beving" userId="195596bd-5244-4ab3-bf7a-627bbaac36bc" providerId="ADAL" clId="{67D51F8A-4695-48AA-975E-76C69F4303D8}" dt="2021-06-14T09:42:42.188" v="1229" actId="47"/>
        <pc:sldMasterMkLst>
          <pc:docMk/>
          <pc:sldMasterMk cId="1139023632" sldId="2147483648"/>
        </pc:sldMasterMkLst>
        <pc:sldLayoutChg chg="add del">
          <pc:chgData name="Sanne Beving" userId="195596bd-5244-4ab3-bf7a-627bbaac36bc" providerId="ADAL" clId="{67D51F8A-4695-48AA-975E-76C69F4303D8}" dt="2021-06-14T09:42:42.188" v="1229" actId="47"/>
          <pc:sldLayoutMkLst>
            <pc:docMk/>
            <pc:sldMasterMk cId="1139023632" sldId="2147483648"/>
            <pc:sldLayoutMk cId="202180580" sldId="2147483649"/>
          </pc:sldLayoutMkLst>
        </pc:sldLayoutChg>
        <pc:sldLayoutChg chg="add del">
          <pc:chgData name="Sanne Beving" userId="195596bd-5244-4ab3-bf7a-627bbaac36bc" providerId="ADAL" clId="{67D51F8A-4695-48AA-975E-76C69F4303D8}" dt="2021-06-14T09:42:42.188" v="1229" actId="47"/>
          <pc:sldLayoutMkLst>
            <pc:docMk/>
            <pc:sldMasterMk cId="1139023632" sldId="2147483648"/>
            <pc:sldLayoutMk cId="1103378508" sldId="2147483650"/>
          </pc:sldLayoutMkLst>
        </pc:sldLayoutChg>
        <pc:sldLayoutChg chg="add del">
          <pc:chgData name="Sanne Beving" userId="195596bd-5244-4ab3-bf7a-627bbaac36bc" providerId="ADAL" clId="{67D51F8A-4695-48AA-975E-76C69F4303D8}" dt="2021-06-14T09:42:42.188" v="1229" actId="47"/>
          <pc:sldLayoutMkLst>
            <pc:docMk/>
            <pc:sldMasterMk cId="1139023632" sldId="2147483648"/>
            <pc:sldLayoutMk cId="191009439" sldId="2147483651"/>
          </pc:sldLayoutMkLst>
        </pc:sldLayoutChg>
        <pc:sldLayoutChg chg="add del">
          <pc:chgData name="Sanne Beving" userId="195596bd-5244-4ab3-bf7a-627bbaac36bc" providerId="ADAL" clId="{67D51F8A-4695-48AA-975E-76C69F4303D8}" dt="2021-06-14T09:42:42.188" v="1229" actId="47"/>
          <pc:sldLayoutMkLst>
            <pc:docMk/>
            <pc:sldMasterMk cId="1139023632" sldId="2147483648"/>
            <pc:sldLayoutMk cId="887938742" sldId="2147483652"/>
          </pc:sldLayoutMkLst>
        </pc:sldLayoutChg>
        <pc:sldLayoutChg chg="add del">
          <pc:chgData name="Sanne Beving" userId="195596bd-5244-4ab3-bf7a-627bbaac36bc" providerId="ADAL" clId="{67D51F8A-4695-48AA-975E-76C69F4303D8}" dt="2021-06-14T09:42:42.188" v="1229" actId="47"/>
          <pc:sldLayoutMkLst>
            <pc:docMk/>
            <pc:sldMasterMk cId="1139023632" sldId="2147483648"/>
            <pc:sldLayoutMk cId="3034146759" sldId="2147483653"/>
          </pc:sldLayoutMkLst>
        </pc:sldLayoutChg>
        <pc:sldLayoutChg chg="add del">
          <pc:chgData name="Sanne Beving" userId="195596bd-5244-4ab3-bf7a-627bbaac36bc" providerId="ADAL" clId="{67D51F8A-4695-48AA-975E-76C69F4303D8}" dt="2021-06-14T09:42:42.188" v="1229" actId="47"/>
          <pc:sldLayoutMkLst>
            <pc:docMk/>
            <pc:sldMasterMk cId="1139023632" sldId="2147483648"/>
            <pc:sldLayoutMk cId="2054858629" sldId="2147483654"/>
          </pc:sldLayoutMkLst>
        </pc:sldLayoutChg>
        <pc:sldLayoutChg chg="add del">
          <pc:chgData name="Sanne Beving" userId="195596bd-5244-4ab3-bf7a-627bbaac36bc" providerId="ADAL" clId="{67D51F8A-4695-48AA-975E-76C69F4303D8}" dt="2021-06-14T09:42:42.188" v="1229" actId="47"/>
          <pc:sldLayoutMkLst>
            <pc:docMk/>
            <pc:sldMasterMk cId="1139023632" sldId="2147483648"/>
            <pc:sldLayoutMk cId="393676124" sldId="2147483655"/>
          </pc:sldLayoutMkLst>
        </pc:sldLayoutChg>
        <pc:sldLayoutChg chg="add del">
          <pc:chgData name="Sanne Beving" userId="195596bd-5244-4ab3-bf7a-627bbaac36bc" providerId="ADAL" clId="{67D51F8A-4695-48AA-975E-76C69F4303D8}" dt="2021-06-14T09:42:42.188" v="1229" actId="47"/>
          <pc:sldLayoutMkLst>
            <pc:docMk/>
            <pc:sldMasterMk cId="1139023632" sldId="2147483648"/>
            <pc:sldLayoutMk cId="832688329" sldId="2147483656"/>
          </pc:sldLayoutMkLst>
        </pc:sldLayoutChg>
        <pc:sldLayoutChg chg="add del">
          <pc:chgData name="Sanne Beving" userId="195596bd-5244-4ab3-bf7a-627bbaac36bc" providerId="ADAL" clId="{67D51F8A-4695-48AA-975E-76C69F4303D8}" dt="2021-06-14T09:42:42.188" v="1229" actId="47"/>
          <pc:sldLayoutMkLst>
            <pc:docMk/>
            <pc:sldMasterMk cId="1139023632" sldId="2147483648"/>
            <pc:sldLayoutMk cId="1213793492" sldId="2147483657"/>
          </pc:sldLayoutMkLst>
        </pc:sldLayoutChg>
        <pc:sldLayoutChg chg="add del">
          <pc:chgData name="Sanne Beving" userId="195596bd-5244-4ab3-bf7a-627bbaac36bc" providerId="ADAL" clId="{67D51F8A-4695-48AA-975E-76C69F4303D8}" dt="2021-06-14T09:42:42.188" v="1229" actId="47"/>
          <pc:sldLayoutMkLst>
            <pc:docMk/>
            <pc:sldMasterMk cId="1139023632" sldId="2147483648"/>
            <pc:sldLayoutMk cId="775361375" sldId="2147483658"/>
          </pc:sldLayoutMkLst>
        </pc:sldLayoutChg>
        <pc:sldLayoutChg chg="add del">
          <pc:chgData name="Sanne Beving" userId="195596bd-5244-4ab3-bf7a-627bbaac36bc" providerId="ADAL" clId="{67D51F8A-4695-48AA-975E-76C69F4303D8}" dt="2021-06-14T09:42:42.188" v="1229" actId="47"/>
          <pc:sldLayoutMkLst>
            <pc:docMk/>
            <pc:sldMasterMk cId="1139023632" sldId="2147483648"/>
            <pc:sldLayoutMk cId="1888510461" sldId="2147483659"/>
          </pc:sldLayoutMkLst>
        </pc:sldLayoutChg>
      </pc:sldMasterChg>
      <pc:sldMasterChg chg="replId modSldLayout">
        <pc:chgData name="Sanne Beving" userId="195596bd-5244-4ab3-bf7a-627bbaac36bc" providerId="ADAL" clId="{67D51F8A-4695-48AA-975E-76C69F4303D8}" dt="2021-06-14T09:25:36.830" v="1027" actId="27028"/>
        <pc:sldMasterMkLst>
          <pc:docMk/>
          <pc:sldMasterMk cId="1131499426" sldId="2147483660"/>
        </pc:sldMasterMkLst>
        <pc:sldLayoutChg chg="replId">
          <pc:chgData name="Sanne Beving" userId="195596bd-5244-4ab3-bf7a-627bbaac36bc" providerId="ADAL" clId="{67D51F8A-4695-48AA-975E-76C69F4303D8}" dt="2021-06-14T09:25:36.830" v="1027" actId="27028"/>
          <pc:sldLayoutMkLst>
            <pc:docMk/>
            <pc:sldMasterMk cId="1131499426" sldId="2147483660"/>
            <pc:sldLayoutMk cId="3897489194" sldId="2147483661"/>
          </pc:sldLayoutMkLst>
        </pc:sldLayoutChg>
        <pc:sldLayoutChg chg="replId">
          <pc:chgData name="Sanne Beving" userId="195596bd-5244-4ab3-bf7a-627bbaac36bc" providerId="ADAL" clId="{67D51F8A-4695-48AA-975E-76C69F4303D8}" dt="2021-06-14T09:25:36.830" v="1027" actId="27028"/>
          <pc:sldLayoutMkLst>
            <pc:docMk/>
            <pc:sldMasterMk cId="1131499426" sldId="2147483660"/>
            <pc:sldLayoutMk cId="1120694748" sldId="2147483662"/>
          </pc:sldLayoutMkLst>
        </pc:sldLayoutChg>
        <pc:sldLayoutChg chg="replId">
          <pc:chgData name="Sanne Beving" userId="195596bd-5244-4ab3-bf7a-627bbaac36bc" providerId="ADAL" clId="{67D51F8A-4695-48AA-975E-76C69F4303D8}" dt="2021-06-14T09:25:36.830" v="1027" actId="27028"/>
          <pc:sldLayoutMkLst>
            <pc:docMk/>
            <pc:sldMasterMk cId="1131499426" sldId="2147483660"/>
            <pc:sldLayoutMk cId="1586861708" sldId="2147483663"/>
          </pc:sldLayoutMkLst>
        </pc:sldLayoutChg>
        <pc:sldLayoutChg chg="replId">
          <pc:chgData name="Sanne Beving" userId="195596bd-5244-4ab3-bf7a-627bbaac36bc" providerId="ADAL" clId="{67D51F8A-4695-48AA-975E-76C69F4303D8}" dt="2021-06-14T09:25:36.830" v="1027" actId="27028"/>
          <pc:sldLayoutMkLst>
            <pc:docMk/>
            <pc:sldMasterMk cId="1131499426" sldId="2147483660"/>
            <pc:sldLayoutMk cId="2712972627" sldId="2147483664"/>
          </pc:sldLayoutMkLst>
        </pc:sldLayoutChg>
        <pc:sldLayoutChg chg="replId">
          <pc:chgData name="Sanne Beving" userId="195596bd-5244-4ab3-bf7a-627bbaac36bc" providerId="ADAL" clId="{67D51F8A-4695-48AA-975E-76C69F4303D8}" dt="2021-06-14T09:25:36.830" v="1027" actId="27028"/>
          <pc:sldLayoutMkLst>
            <pc:docMk/>
            <pc:sldMasterMk cId="1131499426" sldId="2147483660"/>
            <pc:sldLayoutMk cId="53538698" sldId="2147483665"/>
          </pc:sldLayoutMkLst>
        </pc:sldLayoutChg>
        <pc:sldLayoutChg chg="replId">
          <pc:chgData name="Sanne Beving" userId="195596bd-5244-4ab3-bf7a-627bbaac36bc" providerId="ADAL" clId="{67D51F8A-4695-48AA-975E-76C69F4303D8}" dt="2021-06-14T09:25:36.830" v="1027" actId="27028"/>
          <pc:sldLayoutMkLst>
            <pc:docMk/>
            <pc:sldMasterMk cId="1131499426" sldId="2147483660"/>
            <pc:sldLayoutMk cId="3960215148" sldId="2147483666"/>
          </pc:sldLayoutMkLst>
        </pc:sldLayoutChg>
        <pc:sldLayoutChg chg="replId">
          <pc:chgData name="Sanne Beving" userId="195596bd-5244-4ab3-bf7a-627bbaac36bc" providerId="ADAL" clId="{67D51F8A-4695-48AA-975E-76C69F4303D8}" dt="2021-06-14T09:25:36.830" v="1027" actId="27028"/>
          <pc:sldLayoutMkLst>
            <pc:docMk/>
            <pc:sldMasterMk cId="1131499426" sldId="2147483660"/>
            <pc:sldLayoutMk cId="3337143908" sldId="2147483667"/>
          </pc:sldLayoutMkLst>
        </pc:sldLayoutChg>
        <pc:sldLayoutChg chg="replId">
          <pc:chgData name="Sanne Beving" userId="195596bd-5244-4ab3-bf7a-627bbaac36bc" providerId="ADAL" clId="{67D51F8A-4695-48AA-975E-76C69F4303D8}" dt="2021-06-14T09:25:36.830" v="1027" actId="27028"/>
          <pc:sldLayoutMkLst>
            <pc:docMk/>
            <pc:sldMasterMk cId="1131499426" sldId="2147483660"/>
            <pc:sldLayoutMk cId="4191324802" sldId="2147483668"/>
          </pc:sldLayoutMkLst>
        </pc:sldLayoutChg>
        <pc:sldLayoutChg chg="replId">
          <pc:chgData name="Sanne Beving" userId="195596bd-5244-4ab3-bf7a-627bbaac36bc" providerId="ADAL" clId="{67D51F8A-4695-48AA-975E-76C69F4303D8}" dt="2021-06-14T09:25:36.830" v="1027" actId="27028"/>
          <pc:sldLayoutMkLst>
            <pc:docMk/>
            <pc:sldMasterMk cId="1131499426" sldId="2147483660"/>
            <pc:sldLayoutMk cId="4190903588" sldId="2147483669"/>
          </pc:sldLayoutMkLst>
        </pc:sldLayoutChg>
        <pc:sldLayoutChg chg="replId">
          <pc:chgData name="Sanne Beving" userId="195596bd-5244-4ab3-bf7a-627bbaac36bc" providerId="ADAL" clId="{67D51F8A-4695-48AA-975E-76C69F4303D8}" dt="2021-06-14T09:25:36.830" v="1027" actId="27028"/>
          <pc:sldLayoutMkLst>
            <pc:docMk/>
            <pc:sldMasterMk cId="1131499426" sldId="2147483660"/>
            <pc:sldLayoutMk cId="77822943" sldId="2147483670"/>
          </pc:sldLayoutMkLst>
        </pc:sldLayoutChg>
        <pc:sldLayoutChg chg="replId">
          <pc:chgData name="Sanne Beving" userId="195596bd-5244-4ab3-bf7a-627bbaac36bc" providerId="ADAL" clId="{67D51F8A-4695-48AA-975E-76C69F4303D8}" dt="2021-06-14T09:25:36.830" v="1027" actId="27028"/>
          <pc:sldLayoutMkLst>
            <pc:docMk/>
            <pc:sldMasterMk cId="1131499426" sldId="2147483660"/>
            <pc:sldLayoutMk cId="1784086168" sldId="2147483671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157E4B-AD93-4C91-8C94-B9442694BC0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85253E9-1EE7-48C3-8FD3-443587BAD165}">
      <dgm:prSet/>
      <dgm:spPr/>
      <dgm:t>
        <a:bodyPr/>
        <a:lstStyle/>
        <a:p>
          <a:r>
            <a:rPr lang="nl-NL"/>
            <a:t>Wat doe jij thuis aan duurzaamheid?</a:t>
          </a:r>
          <a:endParaRPr lang="en-US"/>
        </a:p>
      </dgm:t>
    </dgm:pt>
    <dgm:pt modelId="{A46FA610-69E5-4F00-BF26-7D8974BB387A}" type="parTrans" cxnId="{E1E1F12F-03B1-4F09-A65E-6E5E7798B700}">
      <dgm:prSet/>
      <dgm:spPr/>
      <dgm:t>
        <a:bodyPr/>
        <a:lstStyle/>
        <a:p>
          <a:endParaRPr lang="en-US"/>
        </a:p>
      </dgm:t>
    </dgm:pt>
    <dgm:pt modelId="{899B7CB0-FD9A-4D1F-A9EC-F28561792457}" type="sibTrans" cxnId="{E1E1F12F-03B1-4F09-A65E-6E5E7798B700}">
      <dgm:prSet/>
      <dgm:spPr/>
      <dgm:t>
        <a:bodyPr/>
        <a:lstStyle/>
        <a:p>
          <a:endParaRPr lang="en-US"/>
        </a:p>
      </dgm:t>
    </dgm:pt>
    <dgm:pt modelId="{677F1B93-3C06-4A51-8A99-EB18DDE28914}">
      <dgm:prSet/>
      <dgm:spPr/>
      <dgm:t>
        <a:bodyPr/>
        <a:lstStyle/>
        <a:p>
          <a:r>
            <a:rPr lang="nl-NL"/>
            <a:t>Wat heb je zelf nog ingevuld?</a:t>
          </a:r>
          <a:endParaRPr lang="en-US"/>
        </a:p>
      </dgm:t>
    </dgm:pt>
    <dgm:pt modelId="{F52B9185-C85C-4DC2-8F92-70727C9D3C37}" type="parTrans" cxnId="{91B23F76-F151-48A0-ABA7-4DA4F340D026}">
      <dgm:prSet/>
      <dgm:spPr/>
      <dgm:t>
        <a:bodyPr/>
        <a:lstStyle/>
        <a:p>
          <a:endParaRPr lang="en-US"/>
        </a:p>
      </dgm:t>
    </dgm:pt>
    <dgm:pt modelId="{61F392A0-8520-47C8-88DE-7275240B2295}" type="sibTrans" cxnId="{91B23F76-F151-48A0-ABA7-4DA4F340D026}">
      <dgm:prSet/>
      <dgm:spPr/>
      <dgm:t>
        <a:bodyPr/>
        <a:lstStyle/>
        <a:p>
          <a:endParaRPr lang="en-US"/>
        </a:p>
      </dgm:t>
    </dgm:pt>
    <dgm:pt modelId="{0B9F0ED5-83E0-41D0-A4C3-5C4BE50EE816}" type="pres">
      <dgm:prSet presAssocID="{0D157E4B-AD93-4C91-8C94-B9442694BC0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891E326-250B-4D38-BBAB-BF82AD3BF94C}" type="pres">
      <dgm:prSet presAssocID="{285253E9-1EE7-48C3-8FD3-443587BAD165}" presName="hierRoot1" presStyleCnt="0"/>
      <dgm:spPr/>
    </dgm:pt>
    <dgm:pt modelId="{50C5BD0E-A2DF-4617-9458-8B61A82C8BE4}" type="pres">
      <dgm:prSet presAssocID="{285253E9-1EE7-48C3-8FD3-443587BAD165}" presName="composite" presStyleCnt="0"/>
      <dgm:spPr/>
    </dgm:pt>
    <dgm:pt modelId="{D6B7AFE1-BDFD-4B49-950D-38F992FF124C}" type="pres">
      <dgm:prSet presAssocID="{285253E9-1EE7-48C3-8FD3-443587BAD165}" presName="background" presStyleLbl="node0" presStyleIdx="0" presStyleCnt="2"/>
      <dgm:spPr/>
    </dgm:pt>
    <dgm:pt modelId="{3A0D6180-C6DA-4A05-A3C2-A8B571F0514D}" type="pres">
      <dgm:prSet presAssocID="{285253E9-1EE7-48C3-8FD3-443587BAD165}" presName="text" presStyleLbl="fgAcc0" presStyleIdx="0" presStyleCnt="2">
        <dgm:presLayoutVars>
          <dgm:chPref val="3"/>
        </dgm:presLayoutVars>
      </dgm:prSet>
      <dgm:spPr/>
    </dgm:pt>
    <dgm:pt modelId="{683D0B4A-808B-4525-9F6E-4ACC4A449679}" type="pres">
      <dgm:prSet presAssocID="{285253E9-1EE7-48C3-8FD3-443587BAD165}" presName="hierChild2" presStyleCnt="0"/>
      <dgm:spPr/>
    </dgm:pt>
    <dgm:pt modelId="{05237237-1107-4D97-8A4B-3A0A7A56088E}" type="pres">
      <dgm:prSet presAssocID="{677F1B93-3C06-4A51-8A99-EB18DDE28914}" presName="hierRoot1" presStyleCnt="0"/>
      <dgm:spPr/>
    </dgm:pt>
    <dgm:pt modelId="{AF8AB4E4-839F-40B6-8C29-70997F3CB5D2}" type="pres">
      <dgm:prSet presAssocID="{677F1B93-3C06-4A51-8A99-EB18DDE28914}" presName="composite" presStyleCnt="0"/>
      <dgm:spPr/>
    </dgm:pt>
    <dgm:pt modelId="{BEEA70B6-CAC9-418B-B5DC-C944336148CA}" type="pres">
      <dgm:prSet presAssocID="{677F1B93-3C06-4A51-8A99-EB18DDE28914}" presName="background" presStyleLbl="node0" presStyleIdx="1" presStyleCnt="2"/>
      <dgm:spPr/>
    </dgm:pt>
    <dgm:pt modelId="{094C8257-1841-4EC0-AF0A-270AE6CC671C}" type="pres">
      <dgm:prSet presAssocID="{677F1B93-3C06-4A51-8A99-EB18DDE28914}" presName="text" presStyleLbl="fgAcc0" presStyleIdx="1" presStyleCnt="2">
        <dgm:presLayoutVars>
          <dgm:chPref val="3"/>
        </dgm:presLayoutVars>
      </dgm:prSet>
      <dgm:spPr/>
    </dgm:pt>
    <dgm:pt modelId="{09186190-082B-4F60-B741-1AB377A5A5C6}" type="pres">
      <dgm:prSet presAssocID="{677F1B93-3C06-4A51-8A99-EB18DDE28914}" presName="hierChild2" presStyleCnt="0"/>
      <dgm:spPr/>
    </dgm:pt>
  </dgm:ptLst>
  <dgm:cxnLst>
    <dgm:cxn modelId="{E6859818-D356-4BDC-ABBC-E4AAADCF6EDC}" type="presOf" srcId="{0D157E4B-AD93-4C91-8C94-B9442694BC01}" destId="{0B9F0ED5-83E0-41D0-A4C3-5C4BE50EE816}" srcOrd="0" destOrd="0" presId="urn:microsoft.com/office/officeart/2005/8/layout/hierarchy1"/>
    <dgm:cxn modelId="{E1E1F12F-03B1-4F09-A65E-6E5E7798B700}" srcId="{0D157E4B-AD93-4C91-8C94-B9442694BC01}" destId="{285253E9-1EE7-48C3-8FD3-443587BAD165}" srcOrd="0" destOrd="0" parTransId="{A46FA610-69E5-4F00-BF26-7D8974BB387A}" sibTransId="{899B7CB0-FD9A-4D1F-A9EC-F28561792457}"/>
    <dgm:cxn modelId="{000D863E-41B5-4A18-BF3A-2E3169F6FC73}" type="presOf" srcId="{677F1B93-3C06-4A51-8A99-EB18DDE28914}" destId="{094C8257-1841-4EC0-AF0A-270AE6CC671C}" srcOrd="0" destOrd="0" presId="urn:microsoft.com/office/officeart/2005/8/layout/hierarchy1"/>
    <dgm:cxn modelId="{91B23F76-F151-48A0-ABA7-4DA4F340D026}" srcId="{0D157E4B-AD93-4C91-8C94-B9442694BC01}" destId="{677F1B93-3C06-4A51-8A99-EB18DDE28914}" srcOrd="1" destOrd="0" parTransId="{F52B9185-C85C-4DC2-8F92-70727C9D3C37}" sibTransId="{61F392A0-8520-47C8-88DE-7275240B2295}"/>
    <dgm:cxn modelId="{D6EADFCC-EBFD-4F1D-A12A-A18612317424}" type="presOf" srcId="{285253E9-1EE7-48C3-8FD3-443587BAD165}" destId="{3A0D6180-C6DA-4A05-A3C2-A8B571F0514D}" srcOrd="0" destOrd="0" presId="urn:microsoft.com/office/officeart/2005/8/layout/hierarchy1"/>
    <dgm:cxn modelId="{6A8DA02A-04B5-4229-A4D8-2D96B1D9B9CE}" type="presParOf" srcId="{0B9F0ED5-83E0-41D0-A4C3-5C4BE50EE816}" destId="{4891E326-250B-4D38-BBAB-BF82AD3BF94C}" srcOrd="0" destOrd="0" presId="urn:microsoft.com/office/officeart/2005/8/layout/hierarchy1"/>
    <dgm:cxn modelId="{9C3E7B65-A9A5-4819-939C-F1B3400A534A}" type="presParOf" srcId="{4891E326-250B-4D38-BBAB-BF82AD3BF94C}" destId="{50C5BD0E-A2DF-4617-9458-8B61A82C8BE4}" srcOrd="0" destOrd="0" presId="urn:microsoft.com/office/officeart/2005/8/layout/hierarchy1"/>
    <dgm:cxn modelId="{53C3B64E-DA8F-44DA-ACC2-0C834A6FEF04}" type="presParOf" srcId="{50C5BD0E-A2DF-4617-9458-8B61A82C8BE4}" destId="{D6B7AFE1-BDFD-4B49-950D-38F992FF124C}" srcOrd="0" destOrd="0" presId="urn:microsoft.com/office/officeart/2005/8/layout/hierarchy1"/>
    <dgm:cxn modelId="{7E6ED8BE-3839-4F8B-A7A8-DFCE9F05F268}" type="presParOf" srcId="{50C5BD0E-A2DF-4617-9458-8B61A82C8BE4}" destId="{3A0D6180-C6DA-4A05-A3C2-A8B571F0514D}" srcOrd="1" destOrd="0" presId="urn:microsoft.com/office/officeart/2005/8/layout/hierarchy1"/>
    <dgm:cxn modelId="{18E869FB-F546-4501-99E9-D2144BE82C52}" type="presParOf" srcId="{4891E326-250B-4D38-BBAB-BF82AD3BF94C}" destId="{683D0B4A-808B-4525-9F6E-4ACC4A449679}" srcOrd="1" destOrd="0" presId="urn:microsoft.com/office/officeart/2005/8/layout/hierarchy1"/>
    <dgm:cxn modelId="{FEF1AF96-7325-4395-AF2C-6958D089888C}" type="presParOf" srcId="{0B9F0ED5-83E0-41D0-A4C3-5C4BE50EE816}" destId="{05237237-1107-4D97-8A4B-3A0A7A56088E}" srcOrd="1" destOrd="0" presId="urn:microsoft.com/office/officeart/2005/8/layout/hierarchy1"/>
    <dgm:cxn modelId="{082419E0-F185-4F7D-9D2D-44EC47F11086}" type="presParOf" srcId="{05237237-1107-4D97-8A4B-3A0A7A56088E}" destId="{AF8AB4E4-839F-40B6-8C29-70997F3CB5D2}" srcOrd="0" destOrd="0" presId="urn:microsoft.com/office/officeart/2005/8/layout/hierarchy1"/>
    <dgm:cxn modelId="{5CBFCDFC-7DF6-4FAE-A039-413CF00A3AF4}" type="presParOf" srcId="{AF8AB4E4-839F-40B6-8C29-70997F3CB5D2}" destId="{BEEA70B6-CAC9-418B-B5DC-C944336148CA}" srcOrd="0" destOrd="0" presId="urn:microsoft.com/office/officeart/2005/8/layout/hierarchy1"/>
    <dgm:cxn modelId="{E2CC361E-32C6-4AF1-B75A-8C060BAD9B2C}" type="presParOf" srcId="{AF8AB4E4-839F-40B6-8C29-70997F3CB5D2}" destId="{094C8257-1841-4EC0-AF0A-270AE6CC671C}" srcOrd="1" destOrd="0" presId="urn:microsoft.com/office/officeart/2005/8/layout/hierarchy1"/>
    <dgm:cxn modelId="{A337403B-CF0C-49B9-ADCA-695CB8470DA4}" type="presParOf" srcId="{05237237-1107-4D97-8A4B-3A0A7A56088E}" destId="{09186190-082B-4F60-B741-1AB377A5A5C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58AF89-F333-4BDF-8BC7-9FF3B3F66DE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17B1C74-2B9E-45CE-94E1-056E04DFA254}">
      <dgm:prSet/>
      <dgm:spPr/>
      <dgm:t>
        <a:bodyPr/>
        <a:lstStyle/>
        <a:p>
          <a:r>
            <a:rPr lang="nl-NL"/>
            <a:t>Wat hebben jullie bedacht?</a:t>
          </a:r>
          <a:endParaRPr lang="en-US"/>
        </a:p>
      </dgm:t>
    </dgm:pt>
    <dgm:pt modelId="{0A91C15F-023E-4F4A-9D69-0BE0BD378FE7}" type="parTrans" cxnId="{CC6E5896-69F6-48ED-8CDE-35CF6ADC6048}">
      <dgm:prSet/>
      <dgm:spPr/>
      <dgm:t>
        <a:bodyPr/>
        <a:lstStyle/>
        <a:p>
          <a:endParaRPr lang="en-US"/>
        </a:p>
      </dgm:t>
    </dgm:pt>
    <dgm:pt modelId="{D4DA5914-6C05-4C88-9AA0-C38076D091FC}" type="sibTrans" cxnId="{CC6E5896-69F6-48ED-8CDE-35CF6ADC6048}">
      <dgm:prSet/>
      <dgm:spPr/>
      <dgm:t>
        <a:bodyPr/>
        <a:lstStyle/>
        <a:p>
          <a:endParaRPr lang="en-US"/>
        </a:p>
      </dgm:t>
    </dgm:pt>
    <dgm:pt modelId="{AF710547-D72A-4903-AF95-A3D3364C603D}">
      <dgm:prSet/>
      <dgm:spPr/>
      <dgm:t>
        <a:bodyPr/>
        <a:lstStyle/>
        <a:p>
          <a:r>
            <a:rPr lang="nl-NL"/>
            <a:t>Vragen bespreken werkblad</a:t>
          </a:r>
          <a:endParaRPr lang="en-US"/>
        </a:p>
      </dgm:t>
    </dgm:pt>
    <dgm:pt modelId="{6A7910ED-3B5C-4486-9E5E-3B99AB652611}" type="parTrans" cxnId="{99DFF0A9-ADFC-4AD4-A95B-D7414D560801}">
      <dgm:prSet/>
      <dgm:spPr/>
      <dgm:t>
        <a:bodyPr/>
        <a:lstStyle/>
        <a:p>
          <a:endParaRPr lang="en-US"/>
        </a:p>
      </dgm:t>
    </dgm:pt>
    <dgm:pt modelId="{72499795-F477-475F-B912-3F838BA536FB}" type="sibTrans" cxnId="{99DFF0A9-ADFC-4AD4-A95B-D7414D560801}">
      <dgm:prSet/>
      <dgm:spPr/>
      <dgm:t>
        <a:bodyPr/>
        <a:lstStyle/>
        <a:p>
          <a:endParaRPr lang="en-US"/>
        </a:p>
      </dgm:t>
    </dgm:pt>
    <dgm:pt modelId="{781EBB57-BE6E-437D-B843-7BFA4A5D87A3}" type="pres">
      <dgm:prSet presAssocID="{1A58AF89-F333-4BDF-8BC7-9FF3B3F66DE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09953EB-EC3A-4444-AFD5-1297CB89C27C}" type="pres">
      <dgm:prSet presAssocID="{117B1C74-2B9E-45CE-94E1-056E04DFA254}" presName="hierRoot1" presStyleCnt="0"/>
      <dgm:spPr/>
    </dgm:pt>
    <dgm:pt modelId="{B9EA866E-7EB4-4A3E-881D-9728CEF83B70}" type="pres">
      <dgm:prSet presAssocID="{117B1C74-2B9E-45CE-94E1-056E04DFA254}" presName="composite" presStyleCnt="0"/>
      <dgm:spPr/>
    </dgm:pt>
    <dgm:pt modelId="{5FCD6FCC-C37E-4F66-88CB-3EFCC827FAC4}" type="pres">
      <dgm:prSet presAssocID="{117B1C74-2B9E-45CE-94E1-056E04DFA254}" presName="background" presStyleLbl="node0" presStyleIdx="0" presStyleCnt="2"/>
      <dgm:spPr/>
    </dgm:pt>
    <dgm:pt modelId="{7FCDB9DD-30DE-4435-8C04-1C1710628D26}" type="pres">
      <dgm:prSet presAssocID="{117B1C74-2B9E-45CE-94E1-056E04DFA254}" presName="text" presStyleLbl="fgAcc0" presStyleIdx="0" presStyleCnt="2">
        <dgm:presLayoutVars>
          <dgm:chPref val="3"/>
        </dgm:presLayoutVars>
      </dgm:prSet>
      <dgm:spPr/>
    </dgm:pt>
    <dgm:pt modelId="{F3940FF3-E061-4443-9CBC-799A833D2044}" type="pres">
      <dgm:prSet presAssocID="{117B1C74-2B9E-45CE-94E1-056E04DFA254}" presName="hierChild2" presStyleCnt="0"/>
      <dgm:spPr/>
    </dgm:pt>
    <dgm:pt modelId="{37CC537A-6F14-45D2-8389-91765BCF3CB5}" type="pres">
      <dgm:prSet presAssocID="{AF710547-D72A-4903-AF95-A3D3364C603D}" presName="hierRoot1" presStyleCnt="0"/>
      <dgm:spPr/>
    </dgm:pt>
    <dgm:pt modelId="{FB3FF9DF-5F76-49C7-911F-A9A9117576B4}" type="pres">
      <dgm:prSet presAssocID="{AF710547-D72A-4903-AF95-A3D3364C603D}" presName="composite" presStyleCnt="0"/>
      <dgm:spPr/>
    </dgm:pt>
    <dgm:pt modelId="{A217C29B-9408-44CA-A4AC-C26C7A644C7A}" type="pres">
      <dgm:prSet presAssocID="{AF710547-D72A-4903-AF95-A3D3364C603D}" presName="background" presStyleLbl="node0" presStyleIdx="1" presStyleCnt="2"/>
      <dgm:spPr/>
    </dgm:pt>
    <dgm:pt modelId="{800E5A12-0083-4D59-96FC-4E7264C25C48}" type="pres">
      <dgm:prSet presAssocID="{AF710547-D72A-4903-AF95-A3D3364C603D}" presName="text" presStyleLbl="fgAcc0" presStyleIdx="1" presStyleCnt="2">
        <dgm:presLayoutVars>
          <dgm:chPref val="3"/>
        </dgm:presLayoutVars>
      </dgm:prSet>
      <dgm:spPr/>
    </dgm:pt>
    <dgm:pt modelId="{ACFD9E93-B6CC-4174-9C15-E1C2E3CFC89D}" type="pres">
      <dgm:prSet presAssocID="{AF710547-D72A-4903-AF95-A3D3364C603D}" presName="hierChild2" presStyleCnt="0"/>
      <dgm:spPr/>
    </dgm:pt>
  </dgm:ptLst>
  <dgm:cxnLst>
    <dgm:cxn modelId="{E5645E1B-AE96-4FA1-88C9-26412AF26640}" type="presOf" srcId="{1A58AF89-F333-4BDF-8BC7-9FF3B3F66DE0}" destId="{781EBB57-BE6E-437D-B843-7BFA4A5D87A3}" srcOrd="0" destOrd="0" presId="urn:microsoft.com/office/officeart/2005/8/layout/hierarchy1"/>
    <dgm:cxn modelId="{7D247760-5B48-4B62-B44D-B51DD45B5A22}" type="presOf" srcId="{AF710547-D72A-4903-AF95-A3D3364C603D}" destId="{800E5A12-0083-4D59-96FC-4E7264C25C48}" srcOrd="0" destOrd="0" presId="urn:microsoft.com/office/officeart/2005/8/layout/hierarchy1"/>
    <dgm:cxn modelId="{F067F745-0E74-488D-A53D-C9C888C9203E}" type="presOf" srcId="{117B1C74-2B9E-45CE-94E1-056E04DFA254}" destId="{7FCDB9DD-30DE-4435-8C04-1C1710628D26}" srcOrd="0" destOrd="0" presId="urn:microsoft.com/office/officeart/2005/8/layout/hierarchy1"/>
    <dgm:cxn modelId="{CC6E5896-69F6-48ED-8CDE-35CF6ADC6048}" srcId="{1A58AF89-F333-4BDF-8BC7-9FF3B3F66DE0}" destId="{117B1C74-2B9E-45CE-94E1-056E04DFA254}" srcOrd="0" destOrd="0" parTransId="{0A91C15F-023E-4F4A-9D69-0BE0BD378FE7}" sibTransId="{D4DA5914-6C05-4C88-9AA0-C38076D091FC}"/>
    <dgm:cxn modelId="{99DFF0A9-ADFC-4AD4-A95B-D7414D560801}" srcId="{1A58AF89-F333-4BDF-8BC7-9FF3B3F66DE0}" destId="{AF710547-D72A-4903-AF95-A3D3364C603D}" srcOrd="1" destOrd="0" parTransId="{6A7910ED-3B5C-4486-9E5E-3B99AB652611}" sibTransId="{72499795-F477-475F-B912-3F838BA536FB}"/>
    <dgm:cxn modelId="{B5F94BAB-6D31-4F6A-94BB-CCA7B6F122AA}" type="presParOf" srcId="{781EBB57-BE6E-437D-B843-7BFA4A5D87A3}" destId="{009953EB-EC3A-4444-AFD5-1297CB89C27C}" srcOrd="0" destOrd="0" presId="urn:microsoft.com/office/officeart/2005/8/layout/hierarchy1"/>
    <dgm:cxn modelId="{EA3165CF-4D05-4B57-B4CE-B0C1222BA595}" type="presParOf" srcId="{009953EB-EC3A-4444-AFD5-1297CB89C27C}" destId="{B9EA866E-7EB4-4A3E-881D-9728CEF83B70}" srcOrd="0" destOrd="0" presId="urn:microsoft.com/office/officeart/2005/8/layout/hierarchy1"/>
    <dgm:cxn modelId="{65F98A8C-2FDC-41BE-B8E0-1823349054A2}" type="presParOf" srcId="{B9EA866E-7EB4-4A3E-881D-9728CEF83B70}" destId="{5FCD6FCC-C37E-4F66-88CB-3EFCC827FAC4}" srcOrd="0" destOrd="0" presId="urn:microsoft.com/office/officeart/2005/8/layout/hierarchy1"/>
    <dgm:cxn modelId="{1E60F604-CDCD-4000-9DF6-DAECEC5392E8}" type="presParOf" srcId="{B9EA866E-7EB4-4A3E-881D-9728CEF83B70}" destId="{7FCDB9DD-30DE-4435-8C04-1C1710628D26}" srcOrd="1" destOrd="0" presId="urn:microsoft.com/office/officeart/2005/8/layout/hierarchy1"/>
    <dgm:cxn modelId="{91477A52-7A6A-465F-BEB7-537E927010DE}" type="presParOf" srcId="{009953EB-EC3A-4444-AFD5-1297CB89C27C}" destId="{F3940FF3-E061-4443-9CBC-799A833D2044}" srcOrd="1" destOrd="0" presId="urn:microsoft.com/office/officeart/2005/8/layout/hierarchy1"/>
    <dgm:cxn modelId="{65860A56-F633-411F-A2E4-23AD5DC3414F}" type="presParOf" srcId="{781EBB57-BE6E-437D-B843-7BFA4A5D87A3}" destId="{37CC537A-6F14-45D2-8389-91765BCF3CB5}" srcOrd="1" destOrd="0" presId="urn:microsoft.com/office/officeart/2005/8/layout/hierarchy1"/>
    <dgm:cxn modelId="{C6BAF139-BF1D-4397-9FC2-42720542C89B}" type="presParOf" srcId="{37CC537A-6F14-45D2-8389-91765BCF3CB5}" destId="{FB3FF9DF-5F76-49C7-911F-A9A9117576B4}" srcOrd="0" destOrd="0" presId="urn:microsoft.com/office/officeart/2005/8/layout/hierarchy1"/>
    <dgm:cxn modelId="{B6F57F6F-6A79-464A-A16C-3ECED5324D3B}" type="presParOf" srcId="{FB3FF9DF-5F76-49C7-911F-A9A9117576B4}" destId="{A217C29B-9408-44CA-A4AC-C26C7A644C7A}" srcOrd="0" destOrd="0" presId="urn:microsoft.com/office/officeart/2005/8/layout/hierarchy1"/>
    <dgm:cxn modelId="{4B0DF368-D778-42A5-9128-6E59B13179A1}" type="presParOf" srcId="{FB3FF9DF-5F76-49C7-911F-A9A9117576B4}" destId="{800E5A12-0083-4D59-96FC-4E7264C25C48}" srcOrd="1" destOrd="0" presId="urn:microsoft.com/office/officeart/2005/8/layout/hierarchy1"/>
    <dgm:cxn modelId="{4CE3A9E6-44E4-46B8-8ABB-F034BA94EF72}" type="presParOf" srcId="{37CC537A-6F14-45D2-8389-91765BCF3CB5}" destId="{ACFD9E93-B6CC-4174-9C15-E1C2E3CFC89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B7AFE1-BDFD-4B49-950D-38F992FF124C}">
      <dsp:nvSpPr>
        <dsp:cNvPr id="0" name=""/>
        <dsp:cNvSpPr/>
      </dsp:nvSpPr>
      <dsp:spPr>
        <a:xfrm>
          <a:off x="804" y="847751"/>
          <a:ext cx="2822091" cy="17920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0D6180-C6DA-4A05-A3C2-A8B571F0514D}">
      <dsp:nvSpPr>
        <dsp:cNvPr id="0" name=""/>
        <dsp:cNvSpPr/>
      </dsp:nvSpPr>
      <dsp:spPr>
        <a:xfrm>
          <a:off x="314369" y="1145639"/>
          <a:ext cx="2822091" cy="17920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100" kern="1200"/>
            <a:t>Wat doe jij thuis aan duurzaamheid?</a:t>
          </a:r>
          <a:endParaRPr lang="en-US" sz="3100" kern="1200"/>
        </a:p>
      </dsp:txBody>
      <dsp:txXfrm>
        <a:off x="366856" y="1198126"/>
        <a:ext cx="2717117" cy="1687054"/>
      </dsp:txXfrm>
    </dsp:sp>
    <dsp:sp modelId="{BEEA70B6-CAC9-418B-B5DC-C944336148CA}">
      <dsp:nvSpPr>
        <dsp:cNvPr id="0" name=""/>
        <dsp:cNvSpPr/>
      </dsp:nvSpPr>
      <dsp:spPr>
        <a:xfrm>
          <a:off x="3450027" y="847751"/>
          <a:ext cx="2822091" cy="17920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C8257-1841-4EC0-AF0A-270AE6CC671C}">
      <dsp:nvSpPr>
        <dsp:cNvPr id="0" name=""/>
        <dsp:cNvSpPr/>
      </dsp:nvSpPr>
      <dsp:spPr>
        <a:xfrm>
          <a:off x="3763593" y="1145639"/>
          <a:ext cx="2822091" cy="17920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100" kern="1200"/>
            <a:t>Wat heb je zelf nog ingevuld?</a:t>
          </a:r>
          <a:endParaRPr lang="en-US" sz="3100" kern="1200"/>
        </a:p>
      </dsp:txBody>
      <dsp:txXfrm>
        <a:off x="3816080" y="1198126"/>
        <a:ext cx="2717117" cy="16870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CD6FCC-C37E-4F66-88CB-3EFCC827FAC4}">
      <dsp:nvSpPr>
        <dsp:cNvPr id="0" name=""/>
        <dsp:cNvSpPr/>
      </dsp:nvSpPr>
      <dsp:spPr>
        <a:xfrm>
          <a:off x="134291" y="612"/>
          <a:ext cx="4332795" cy="27513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CDB9DD-30DE-4435-8C04-1C1710628D26}">
      <dsp:nvSpPr>
        <dsp:cNvPr id="0" name=""/>
        <dsp:cNvSpPr/>
      </dsp:nvSpPr>
      <dsp:spPr>
        <a:xfrm>
          <a:off x="615713" y="457963"/>
          <a:ext cx="4332795" cy="275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5200" kern="1200"/>
            <a:t>Wat hebben jullie bedacht?</a:t>
          </a:r>
          <a:endParaRPr lang="en-US" sz="5200" kern="1200"/>
        </a:p>
      </dsp:txBody>
      <dsp:txXfrm>
        <a:off x="696297" y="538547"/>
        <a:ext cx="4171627" cy="2590157"/>
      </dsp:txXfrm>
    </dsp:sp>
    <dsp:sp modelId="{A217C29B-9408-44CA-A4AC-C26C7A644C7A}">
      <dsp:nvSpPr>
        <dsp:cNvPr id="0" name=""/>
        <dsp:cNvSpPr/>
      </dsp:nvSpPr>
      <dsp:spPr>
        <a:xfrm>
          <a:off x="5429930" y="612"/>
          <a:ext cx="4332795" cy="27513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0E5A12-0083-4D59-96FC-4E7264C25C48}">
      <dsp:nvSpPr>
        <dsp:cNvPr id="0" name=""/>
        <dsp:cNvSpPr/>
      </dsp:nvSpPr>
      <dsp:spPr>
        <a:xfrm>
          <a:off x="5911352" y="457963"/>
          <a:ext cx="4332795" cy="27513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5200" kern="1200"/>
            <a:t>Vragen bespreken werkblad</a:t>
          </a:r>
          <a:endParaRPr lang="en-US" sz="5200" kern="1200"/>
        </a:p>
      </dsp:txBody>
      <dsp:txXfrm>
        <a:off x="5991936" y="538547"/>
        <a:ext cx="4171627" cy="25901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FEE282-1939-4317-A91F-799EB149C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E44256-2F92-426A-A5C2-A8F44F3A5C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7330771-8402-461D-B8E2-004F5F267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76130B4-2057-4CC4-A463-D300B0F28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18F9FA1-410C-4C47-B734-0166EAC0D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7489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584D06-E39E-4D9E-A8B3-FF687F324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89C2F4A-CCA4-4522-A56D-F228BDD7A6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A1E5B12-4DFF-4727-BFC9-747703459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A664465-DE63-4E76-9CCE-A1169ADD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088F398-6193-463C-A6C2-BFE4EE59A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822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7967D43A-C47B-4D28-ADB2-FE6975E49F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5DED969-28E8-45D8-BFED-EF69EF506E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0454F7C-2E9C-4E08-8F77-438C92176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A2BA623-C3EC-4488-8351-6FA1E03A7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44F8295-FEF5-4AD2-A3B7-485318011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4086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B4A093-161F-41C4-B163-2AE0EC7A6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9805202-F35D-4235-A836-9A4D028CB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490C646-9BA8-4053-B4FE-C87AEA3A3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F4263F6-9EF5-4F5A-9DF1-3893748A7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210EDB8-1BE3-4F2A-8E82-A618236BF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0694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14A122-EB31-4447-B9DA-BF9615C06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4513F17-75E2-42C1-928F-00CE88B5F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4AADD07-7F26-47E7-B55E-9D46A8246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8327D7-994B-4DC3-B640-E940D06C1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F2C6CC1-BB89-47F1-9C7F-242589939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6861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666EDD-92FE-4873-98E4-2A3AA9DBA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EC4770-DD95-4680-B747-E5BC2F6063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5AC187F-381F-4DEA-BD19-FB6FC12E29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5B96F03-DA41-4B07-8D2C-FDB01EE84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B5FA765-547A-40F5-A573-2FB8A1992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6E2A167-CF53-48CC-BBAB-D14F27ED1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2972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E9D8F2-EF4E-48D7-9A82-145BCCDFC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72DC28D-480F-4511-AD69-D97E66A5B1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6EE4A56-1ECC-4EF7-BEB7-BE21B32A7B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0834910-6EFD-467B-A28C-69C5D163C2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F68C52C-5D2A-4677-A57B-C9DA5AF7DB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D7E1158B-4C16-4D24-B1F2-3E75B0AB6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9577B50-15DB-43E9-A92B-C32E20BD7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5EB5F80-590F-4BCA-9653-C6E61B7C8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538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36335E-D293-4746-ABEA-B60803638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1D8898-372E-45D6-99AA-470D5FF66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94A7CF5-26D4-4644-82A6-285BADB43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734E81C-FE21-47A4-A430-E38768D74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0215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5C23993-0D51-4EB6-934B-7EED60E4A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3E44678-ED5F-49E1-B9FF-587D7C66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93A6E26-01F0-481D-ADCC-FA9C21100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7143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82A567-44F0-434F-B17A-00FD12AC3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E67A0E4-EE1C-46FF-86E4-2AF6EB4B7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4B77C5A-76B3-433B-9CAA-55108EFE4E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5361715-2C67-41F0-B44C-3E3961B1C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9D32BD1-816C-4F62-90E3-19E1586D4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AF8E3CE-B572-41C9-BD2F-4B19B20CA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1324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FF9B8D-4992-42E5-82E1-39E234DE1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C68D89D-1D22-41FD-B400-FE24EB122B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9C31EFF-1194-481B-9A71-A5F014E582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689AC48-B04B-4E95-A2A6-AD5E464EF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32C4653-CB3B-47DC-8BF6-B8759B694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84B9FDF-E7CF-4F69-84A8-4060C073C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0903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BACA482-E03F-4037-9782-6851D5E15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6857B1F-BA51-494E-9925-D574D3617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64C072B-4123-487B-BD42-C14D9EC02B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09C78-556F-42F1-BCBC-27CDAE0B1147}" type="datetimeFigureOut">
              <a:rPr lang="nl-NL" smtClean="0"/>
              <a:t>15-6-2021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B1345C2-4F2A-4667-8288-FE55E2C1DC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70C751A-3C74-4C86-B191-0120874CF2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3D855-C403-4C09-8707-27F3F5B0A6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149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sikkom.nl/diepenring-moet-als-geheel-een-groene-autoluwe-zone-worden-voordat-het-een-zootje-wordt-kom-met-een-visie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ikkom.nl/plan-voor-groene-mega-pergola-boven-vismarkt-moet-gaan-zorgen-voor-verkoeling-maar-ook-toeristen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4E1BEB12-92AF-4445-98AD-4C7756E7C9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65CEEEA-3ACF-4AF0-A31D-833940BBD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939159"/>
            <a:ext cx="7644627" cy="275108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000" kern="1200">
                <a:latin typeface="+mj-lt"/>
                <a:ea typeface="+mj-ea"/>
                <a:cs typeface="+mj-cs"/>
              </a:rPr>
              <a:t>Les 4</a:t>
            </a:r>
            <a:r>
              <a:rPr lang="en-US" sz="6000"/>
              <a:t>:</a:t>
            </a:r>
            <a:br>
              <a:rPr lang="en-US" sz="6000" kern="1200"/>
            </a:br>
            <a:r>
              <a:rPr lang="nl-NL" sz="6000" kern="1200">
                <a:latin typeface="+mj-lt"/>
                <a:ea typeface="+mj-ea"/>
                <a:cs typeface="+mj-cs"/>
              </a:rPr>
              <a:t>Bedenken maar!</a:t>
            </a:r>
            <a:endParaRPr lang="nl-NL" sz="6000" kern="1200">
              <a:latin typeface="+mj-l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108462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54537A6-F722-4B22-A09C-7DAD670F53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38" b="2"/>
          <a:stretch/>
        </p:blipFill>
        <p:spPr>
          <a:xfrm>
            <a:off x="5419264" y="3265080"/>
            <a:ext cx="6129269" cy="359292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D5BC699-0D3D-48CA-A6C3-0C78449917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8" b="-1"/>
          <a:stretch/>
        </p:blipFill>
        <p:spPr bwMode="auto">
          <a:xfrm>
            <a:off x="643467" y="-5"/>
            <a:ext cx="6082711" cy="3920044"/>
          </a:xfrm>
          <a:custGeom>
            <a:avLst/>
            <a:gdLst/>
            <a:ahLst/>
            <a:cxnLst/>
            <a:rect l="l" t="t" r="r" b="b"/>
            <a:pathLst>
              <a:path w="6082711" h="3920044">
                <a:moveTo>
                  <a:pt x="0" y="0"/>
                </a:moveTo>
                <a:lnTo>
                  <a:pt x="6082711" y="0"/>
                </a:lnTo>
                <a:lnTo>
                  <a:pt x="6082711" y="3103225"/>
                </a:lnTo>
                <a:lnTo>
                  <a:pt x="4614930" y="3103225"/>
                </a:lnTo>
                <a:lnTo>
                  <a:pt x="4614930" y="3920044"/>
                </a:lnTo>
                <a:lnTo>
                  <a:pt x="0" y="392004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E97C36FC-DEAA-4DCA-B0AB-7F9357FA4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7045" y="643467"/>
            <a:ext cx="4661488" cy="2460741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78C38CD-A630-49FF-8417-6792A2B13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4080063"/>
            <a:ext cx="4614930" cy="2156145"/>
          </a:xfrm>
          <a:prstGeom prst="rect">
            <a:avLst/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5F027E1C-75BE-4AC1-B91B-4C0B5C4B0CC2}"/>
              </a:ext>
            </a:extLst>
          </p:cNvPr>
          <p:cNvSpPr txBox="1"/>
          <p:nvPr/>
        </p:nvSpPr>
        <p:spPr>
          <a:xfrm>
            <a:off x="713458" y="4600373"/>
            <a:ext cx="45565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nl-NL"/>
              <a:t> </a:t>
            </a:r>
            <a:r>
              <a:rPr lang="nl-NL">
                <a:hlinkClick r:id="rId4"/>
              </a:rPr>
              <a:t>https://www.sikkom.nl/diepenring-moet-als-geheel-een-groene-autoluwe-zone-worden-voordat-het-een-zootje-wordt-kom-met-een-visie/</a:t>
            </a:r>
            <a:r>
              <a:rPr lang="nl-NL"/>
              <a:t>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669C3B2F-79FC-4FBA-B67C-F08A949360D2}"/>
              </a:ext>
            </a:extLst>
          </p:cNvPr>
          <p:cNvSpPr txBox="1"/>
          <p:nvPr/>
        </p:nvSpPr>
        <p:spPr>
          <a:xfrm>
            <a:off x="7301753" y="1071282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nl-NL" sz="3600"/>
              <a:t>Meer ideeën!</a:t>
            </a:r>
            <a:endParaRPr lang="nl-NL">
              <a:cs typeface="Calibri"/>
            </a:endParaRPr>
          </a:p>
        </p:txBody>
      </p: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03DAC9AA-209D-4166-A7E1-98C98B536BEC}"/>
              </a:ext>
            </a:extLst>
          </p:cNvPr>
          <p:cNvCxnSpPr/>
          <p:nvPr/>
        </p:nvCxnSpPr>
        <p:spPr>
          <a:xfrm flipH="1">
            <a:off x="6503542" y="431515"/>
            <a:ext cx="1109609" cy="2119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kstvak 6">
            <a:extLst>
              <a:ext uri="{FF2B5EF4-FFF2-40B4-BE49-F238E27FC236}">
                <a16:creationId xmlns:a16="http://schemas.microsoft.com/office/drawing/2014/main" id="{13A122DA-AA39-4213-B920-42A5B7246CA9}"/>
              </a:ext>
            </a:extLst>
          </p:cNvPr>
          <p:cNvSpPr txBox="1"/>
          <p:nvPr/>
        </p:nvSpPr>
        <p:spPr>
          <a:xfrm>
            <a:off x="7613151" y="215652"/>
            <a:ext cx="1962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Mitigatie</a:t>
            </a:r>
          </a:p>
        </p:txBody>
      </p:sp>
    </p:spTree>
    <p:extLst>
      <p:ext uri="{BB962C8B-B14F-4D97-AF65-F5344CB8AC3E}">
        <p14:creationId xmlns:p14="http://schemas.microsoft.com/office/powerpoint/2010/main" val="1583150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5B81EDA-1894-4310-8BFD-14ECE3E07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65" y="-3881"/>
            <a:ext cx="10296939" cy="6861881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7D64AB8B-16B8-4C5A-92AC-276305A5E84D}"/>
              </a:ext>
            </a:extLst>
          </p:cNvPr>
          <p:cNvSpPr txBox="1"/>
          <p:nvPr/>
        </p:nvSpPr>
        <p:spPr>
          <a:xfrm>
            <a:off x="2007265" y="5966809"/>
            <a:ext cx="60976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/>
              <a:t> </a:t>
            </a:r>
            <a:r>
              <a:rPr lang="nl-NL">
                <a:hlinkClick r:id="rId3"/>
              </a:rPr>
              <a:t>https://www.sikkom.nl/plan-voor-groene-mega-pergola-boven-vismarkt-moet-gaan-zorgen-voor-verkoeling-maar-ook-toeristen/</a:t>
            </a:r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3457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00C6B44-17D2-42D9-A9C8-9A65E54AD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Werkblad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6F6EBDF8-C6F1-45C9-8A9F-88B2E37FEAF1}"/>
              </a:ext>
            </a:extLst>
          </p:cNvPr>
          <p:cNvSpPr txBox="1"/>
          <p:nvPr/>
        </p:nvSpPr>
        <p:spPr>
          <a:xfrm>
            <a:off x="590719" y="2330505"/>
            <a:ext cx="4559425" cy="397958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/>
              <a:t>Denk </a:t>
            </a:r>
            <a:r>
              <a:rPr lang="en-US" sz="2000" err="1"/>
              <a:t>bij</a:t>
            </a:r>
            <a:r>
              <a:rPr lang="en-US" sz="2000"/>
              <a:t> het </a:t>
            </a:r>
            <a:r>
              <a:rPr lang="en-US" sz="2000" err="1"/>
              <a:t>ontwerpen</a:t>
            </a:r>
            <a:r>
              <a:rPr lang="en-US" sz="2000"/>
              <a:t> van je </a:t>
            </a:r>
            <a:r>
              <a:rPr lang="en-US" sz="2000" err="1"/>
              <a:t>systeem</a:t>
            </a:r>
            <a:r>
              <a:rPr lang="en-US" sz="2000"/>
              <a:t> of </a:t>
            </a:r>
            <a:r>
              <a:rPr lang="en-US" sz="2000" err="1"/>
              <a:t>ontwerp</a:t>
            </a:r>
            <a:r>
              <a:rPr lang="en-US" sz="2000"/>
              <a:t> </a:t>
            </a:r>
            <a:r>
              <a:rPr lang="en-US" sz="2000" err="1"/>
              <a:t>aan</a:t>
            </a:r>
            <a:r>
              <a:rPr lang="en-US" sz="2000"/>
              <a:t> de </a:t>
            </a:r>
            <a:r>
              <a:rPr lang="en-US" sz="2000" err="1"/>
              <a:t>vragen</a:t>
            </a:r>
            <a:r>
              <a:rPr lang="en-US" sz="2000"/>
              <a:t> op het </a:t>
            </a:r>
            <a:r>
              <a:rPr lang="en-US" sz="2000" err="1"/>
              <a:t>werkblad</a:t>
            </a:r>
            <a:r>
              <a:rPr lang="en-US" sz="2000"/>
              <a:t>!</a:t>
            </a:r>
            <a:endParaRPr lang="nl-NL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fbeelding 7" descr="Afbeelding met tafel&#10;&#10;Automatisch gegenereerde beschrijving">
            <a:extLst>
              <a:ext uri="{FF2B5EF4-FFF2-40B4-BE49-F238E27FC236}">
                <a16:creationId xmlns:a16="http://schemas.microsoft.com/office/drawing/2014/main" id="{54443141-2731-41AB-BC18-1218BD9120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-1" b="26084"/>
          <a:stretch/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91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365BED0-F267-47AF-993C-7DCF30E45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nl-NL">
                <a:solidFill>
                  <a:srgbClr val="FFFFFF"/>
                </a:solidFill>
              </a:rPr>
              <a:t>Opdracht!</a:t>
            </a:r>
          </a:p>
        </p:txBody>
      </p:sp>
      <p:sp>
        <p:nvSpPr>
          <p:cNvPr id="15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69835007-CD5A-4EB6-AA68-DC8504CDE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nl-NL"/>
              <a:t>Deze les gaan jullie zelf een duurzaam ontwerp of systeem bedenken. </a:t>
            </a:r>
          </a:p>
          <a:p>
            <a:r>
              <a:rPr lang="nl-NL"/>
              <a:t>Dit mag een nieuw ontwerp zijn, maar dit mag ook een toevoeging zijn op een ontwerp dat al bestaat. </a:t>
            </a:r>
          </a:p>
          <a:p>
            <a:r>
              <a:rPr lang="nl-NL"/>
              <a:t>Je kiest hierbij voor een ontwerp voor klimaatadaptatie of voor klimaatmitigatie. </a:t>
            </a:r>
          </a:p>
          <a:p>
            <a:r>
              <a:rPr lang="nl-NL"/>
              <a:t>Met je ontwerp maak je de vragen die op het werkblad staan.</a:t>
            </a:r>
          </a:p>
        </p:txBody>
      </p:sp>
    </p:spTree>
    <p:extLst>
      <p:ext uri="{BB962C8B-B14F-4D97-AF65-F5344CB8AC3E}">
        <p14:creationId xmlns:p14="http://schemas.microsoft.com/office/powerpoint/2010/main" val="2140986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2986000-C923-480C-B415-465BB5FFF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1554480"/>
          </a:xfrm>
        </p:spPr>
        <p:txBody>
          <a:bodyPr anchor="ctr">
            <a:normAutofit/>
          </a:bodyPr>
          <a:lstStyle/>
          <a:p>
            <a:r>
              <a:rPr lang="nl-NL" sz="4800"/>
              <a:t>Nabespreken/presenteren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D8349093-26A7-4C83-946E-658E707BCA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6627222"/>
              </p:ext>
            </p:extLst>
          </p:nvPr>
        </p:nvGraphicFramePr>
        <p:xfrm>
          <a:off x="904602" y="3017519"/>
          <a:ext cx="1037844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508235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9A5D6D04-32E9-4AF7-BB82-DB2D0C0B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BD5BB1EC-C99A-474B-8874-52B41096D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13787" y="458856"/>
            <a:ext cx="7778213" cy="5907457"/>
          </a:xfrm>
          <a:custGeom>
            <a:avLst/>
            <a:gdLst>
              <a:gd name="connsiteX0" fmla="*/ 3727582 w 7778213"/>
              <a:gd name="connsiteY0" fmla="*/ 0 h 5905781"/>
              <a:gd name="connsiteX1" fmla="*/ 7778213 w 7778213"/>
              <a:gd name="connsiteY1" fmla="*/ 0 h 5905781"/>
              <a:gd name="connsiteX2" fmla="*/ 7778213 w 7778213"/>
              <a:gd name="connsiteY2" fmla="*/ 5905761 h 5905781"/>
              <a:gd name="connsiteX3" fmla="*/ 7485321 w 7778213"/>
              <a:gd name="connsiteY3" fmla="*/ 5905761 h 5905781"/>
              <a:gd name="connsiteX4" fmla="*/ 7485321 w 7778213"/>
              <a:gd name="connsiteY4" fmla="*/ 5905762 h 5905781"/>
              <a:gd name="connsiteX5" fmla="*/ 4228895 w 7778213"/>
              <a:gd name="connsiteY5" fmla="*/ 5905762 h 5905781"/>
              <a:gd name="connsiteX6" fmla="*/ 4228895 w 7778213"/>
              <a:gd name="connsiteY6" fmla="*/ 5905780 h 5905781"/>
              <a:gd name="connsiteX7" fmla="*/ 3936003 w 7778213"/>
              <a:gd name="connsiteY7" fmla="*/ 5905780 h 5905781"/>
              <a:gd name="connsiteX8" fmla="*/ 3936003 w 7778213"/>
              <a:gd name="connsiteY8" fmla="*/ 5905781 h 5905781"/>
              <a:gd name="connsiteX9" fmla="*/ 0 w 7778213"/>
              <a:gd name="connsiteY9" fmla="*/ 5905781 h 5905781"/>
              <a:gd name="connsiteX10" fmla="*/ 2796838 w 7778213"/>
              <a:gd name="connsiteY10" fmla="*/ 20 h 5905781"/>
              <a:gd name="connsiteX11" fmla="*/ 3089730 w 7778213"/>
              <a:gd name="connsiteY11" fmla="*/ 20 h 5905781"/>
              <a:gd name="connsiteX12" fmla="*/ 3089730 w 7778213"/>
              <a:gd name="connsiteY12" fmla="*/ 19 h 5905781"/>
              <a:gd name="connsiteX13" fmla="*/ 3434690 w 7778213"/>
              <a:gd name="connsiteY13" fmla="*/ 19 h 5905781"/>
              <a:gd name="connsiteX14" fmla="*/ 3434690 w 7778213"/>
              <a:gd name="connsiteY14" fmla="*/ 1 h 5905781"/>
              <a:gd name="connsiteX15" fmla="*/ 3727582 w 7778213"/>
              <a:gd name="connsiteY15" fmla="*/ 1 h 590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778213" h="5905781">
                <a:moveTo>
                  <a:pt x="3727582" y="0"/>
                </a:moveTo>
                <a:lnTo>
                  <a:pt x="7778213" y="0"/>
                </a:lnTo>
                <a:lnTo>
                  <a:pt x="7778213" y="5905761"/>
                </a:lnTo>
                <a:lnTo>
                  <a:pt x="7485321" y="5905761"/>
                </a:lnTo>
                <a:lnTo>
                  <a:pt x="7485321" y="5905762"/>
                </a:lnTo>
                <a:lnTo>
                  <a:pt x="4228895" y="5905762"/>
                </a:lnTo>
                <a:lnTo>
                  <a:pt x="4228895" y="5905780"/>
                </a:lnTo>
                <a:lnTo>
                  <a:pt x="3936003" y="5905780"/>
                </a:lnTo>
                <a:lnTo>
                  <a:pt x="3936003" y="5905781"/>
                </a:lnTo>
                <a:lnTo>
                  <a:pt x="0" y="5905781"/>
                </a:lnTo>
                <a:lnTo>
                  <a:pt x="2796838" y="20"/>
                </a:lnTo>
                <a:lnTo>
                  <a:pt x="3089730" y="20"/>
                </a:lnTo>
                <a:lnTo>
                  <a:pt x="3089730" y="19"/>
                </a:lnTo>
                <a:lnTo>
                  <a:pt x="3434690" y="19"/>
                </a:lnTo>
                <a:lnTo>
                  <a:pt x="3434690" y="1"/>
                </a:lnTo>
                <a:lnTo>
                  <a:pt x="3727582" y="1"/>
                </a:lnTo>
                <a:close/>
              </a:path>
            </a:pathLst>
          </a:custGeom>
          <a:solidFill>
            <a:srgbClr val="B4B4B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9C16096C-9FFA-410C-B7AC-DF791DCF1B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8858"/>
            <a:ext cx="6769978" cy="5907437"/>
          </a:xfrm>
          <a:custGeom>
            <a:avLst/>
            <a:gdLst>
              <a:gd name="connsiteX0" fmla="*/ 0 w 6769978"/>
              <a:gd name="connsiteY0" fmla="*/ 0 h 5905761"/>
              <a:gd name="connsiteX1" fmla="*/ 6769978 w 6769978"/>
              <a:gd name="connsiteY1" fmla="*/ 0 h 5905761"/>
              <a:gd name="connsiteX2" fmla="*/ 3973138 w 6769978"/>
              <a:gd name="connsiteY2" fmla="*/ 5905761 h 5905761"/>
              <a:gd name="connsiteX3" fmla="*/ 0 w 6769978"/>
              <a:gd name="connsiteY3" fmla="*/ 5905761 h 590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9978" h="5905761">
                <a:moveTo>
                  <a:pt x="0" y="0"/>
                </a:moveTo>
                <a:lnTo>
                  <a:pt x="6769978" y="0"/>
                </a:lnTo>
                <a:lnTo>
                  <a:pt x="3973138" y="5905761"/>
                </a:lnTo>
                <a:lnTo>
                  <a:pt x="0" y="5905761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FAF46D-AB4E-4F6D-9D83-DF8E1CA22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4400"/>
            <a:ext cx="4279392" cy="10972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>
                <a:solidFill>
                  <a:schemeClr val="bg1"/>
                </a:solidFill>
              </a:rPr>
              <a:t>Afsluiting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E3E1F6E5-DBD6-4464-87A7-76A8D5EDAB71}"/>
              </a:ext>
            </a:extLst>
          </p:cNvPr>
          <p:cNvSpPr txBox="1"/>
          <p:nvPr/>
        </p:nvSpPr>
        <p:spPr>
          <a:xfrm>
            <a:off x="838200" y="2331720"/>
            <a:ext cx="3520440" cy="33467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28600"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000" b="1" i="0" u="none" strike="noStrike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Lesdoel</a:t>
            </a:r>
            <a:r>
              <a:rPr kumimoji="0" lang="nl-NL" sz="2000" b="1" i="0" u="none" strike="noStrike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1:</a:t>
            </a:r>
            <a:r>
              <a:rPr kumimoji="0" lang="nl-NL" sz="2000" b="0" i="0" u="none" strike="noStrike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Aan het einde van de les heb ik een duurzaam ontwerp gemaakt.</a:t>
            </a:r>
            <a:endParaRPr lang="nl-NL" sz="2000" b="0" i="0" u="none" strike="noStrike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Calibri"/>
            </a:endParaRPr>
          </a:p>
          <a:p>
            <a:pPr marL="228600"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nl-NL" sz="2000" b="0" i="0" u="none" strike="noStrike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Calibri"/>
            </a:endParaRPr>
          </a:p>
          <a:p>
            <a:pPr marL="228600"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000" b="1" i="0" u="none" strike="noStrike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Lesdoel</a:t>
            </a:r>
            <a:r>
              <a:rPr kumimoji="0" lang="nl-NL" sz="2000" b="1" i="0" u="none" strike="noStrike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2:</a:t>
            </a:r>
            <a:r>
              <a:rPr kumimoji="0" lang="nl-NL" sz="2000" b="0" i="0" u="none" strike="noStrike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Aan het einde van de les kan ik aan de hand van de vragen op het werkblad vertellen waarom mijn ontwerp duurzaam is.</a:t>
            </a:r>
            <a:endParaRPr kumimoji="0" lang="nl-NL" sz="2000" b="0" i="1" u="none" strike="noStrike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29FA759A-C0E2-4BE0-8C0B-BA1FA51D79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16319" y="219159"/>
            <a:ext cx="5339751" cy="6184358"/>
          </a:xfrm>
          <a:custGeom>
            <a:avLst/>
            <a:gdLst/>
            <a:ahLst/>
            <a:cxnLst/>
            <a:rect l="l" t="t" r="r" b="b"/>
            <a:pathLst>
              <a:path w="4926150" h="2331720">
                <a:moveTo>
                  <a:pt x="0" y="0"/>
                </a:moveTo>
                <a:lnTo>
                  <a:pt x="4926150" y="0"/>
                </a:lnTo>
                <a:lnTo>
                  <a:pt x="4926150" y="2331720"/>
                </a:lnTo>
                <a:lnTo>
                  <a:pt x="0" y="2331720"/>
                </a:lnTo>
                <a:close/>
              </a:path>
            </a:pathLst>
          </a:cu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6B93E977-B9EF-4151-B1C9-1166CE193B28}"/>
              </a:ext>
            </a:extLst>
          </p:cNvPr>
          <p:cNvSpPr txBox="1"/>
          <p:nvPr/>
        </p:nvSpPr>
        <p:spPr>
          <a:xfrm>
            <a:off x="7537076" y="3514165"/>
            <a:ext cx="3931024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nl-NL"/>
              <a:t>Wie denkt het lesdoel te hebben behaald?</a:t>
            </a:r>
            <a:endParaRPr lang="nl-NL">
              <a:cs typeface="Calibri"/>
            </a:endParaRPr>
          </a:p>
          <a:p>
            <a:pPr marL="342900" indent="-342900">
              <a:buAutoNum type="arabicPeriod"/>
            </a:pPr>
            <a:r>
              <a:rPr lang="nl-NL">
                <a:cs typeface="Calibri"/>
              </a:rPr>
              <a:t>Wat ging goed deze les?</a:t>
            </a:r>
          </a:p>
          <a:p>
            <a:pPr marL="342900" indent="-342900">
              <a:buAutoNum type="arabicPeriod"/>
            </a:pPr>
            <a:r>
              <a:rPr lang="nl-NL">
                <a:cs typeface="Calibri"/>
              </a:rPr>
              <a:t>Wat vond je lastig?</a:t>
            </a:r>
          </a:p>
          <a:p>
            <a:pPr marL="342900" indent="-342900">
              <a:buAutoNum type="arabicPeriod"/>
            </a:pPr>
            <a:r>
              <a:rPr lang="nl-NL">
                <a:cs typeface="Calibri"/>
              </a:rPr>
              <a:t>Noem per lesdoel eens twee dingen die je geleerd hebt?</a:t>
            </a:r>
          </a:p>
          <a:p>
            <a:endParaRPr lang="nl-NL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988901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" name="Rectangle 63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A5C3B-6118-4272-98E7-B6E894474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338" y="2427578"/>
            <a:ext cx="3734014" cy="1733445"/>
          </a:xfrm>
        </p:spPr>
        <p:txBody>
          <a:bodyPr anchor="b">
            <a:normAutofit/>
          </a:bodyPr>
          <a:lstStyle/>
          <a:p>
            <a:pPr algn="l"/>
            <a:r>
              <a:rPr lang="nl-NL" sz="5400" dirty="0"/>
              <a:t>Einde lessenserie!</a:t>
            </a:r>
          </a:p>
        </p:txBody>
      </p:sp>
      <p:sp>
        <p:nvSpPr>
          <p:cNvPr id="66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4E7E827-78BF-4448-BD94-FBAA0543F9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9000"/>
                    </a14:imgEffect>
                    <a14:imgEffect>
                      <a14:brightnessContrast bright="22000" contrast="23000"/>
                    </a14:imgEffect>
                  </a14:imgLayer>
                </a14:imgProps>
              </a:ext>
            </a:extLst>
          </a:blip>
          <a:srcRect l="11897" r="21150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80D2A6A4-EB2F-4EB9-8B72-C7FB3DC849A3}"/>
              </a:ext>
            </a:extLst>
          </p:cNvPr>
          <p:cNvSpPr txBox="1"/>
          <p:nvPr/>
        </p:nvSpPr>
        <p:spPr>
          <a:xfrm>
            <a:off x="890338" y="4941870"/>
            <a:ext cx="41748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Wat hebben we geleerd?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Wat vind jij van het onderwerp ‘duurzaamheid’?</a:t>
            </a:r>
          </a:p>
        </p:txBody>
      </p:sp>
    </p:spTree>
    <p:extLst>
      <p:ext uri="{BB962C8B-B14F-4D97-AF65-F5344CB8AC3E}">
        <p14:creationId xmlns:p14="http://schemas.microsoft.com/office/powerpoint/2010/main" val="161615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9FF8DFC-C737-4D30-AD3D-79E2CA6EE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nl-NL" sz="5400"/>
              <a:t>Terugblik vorige les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FB2419F-BC42-4A52-A52C-C79C86310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2200"/>
              <a:t>Wat hebben we ook alweer geleerd?</a:t>
            </a:r>
          </a:p>
          <a:p>
            <a:r>
              <a:rPr lang="nl-NL" sz="2200" err="1"/>
              <a:t>Mindmap</a:t>
            </a:r>
            <a:r>
              <a:rPr lang="nl-NL" sz="2200"/>
              <a:t> aanvullen! </a:t>
            </a:r>
          </a:p>
        </p:txBody>
      </p:sp>
      <p:pic>
        <p:nvPicPr>
          <p:cNvPr id="4" name="Afbeelding 4">
            <a:extLst>
              <a:ext uri="{FF2B5EF4-FFF2-40B4-BE49-F238E27FC236}">
                <a16:creationId xmlns:a16="http://schemas.microsoft.com/office/drawing/2014/main" id="{C765736F-1567-40FF-915F-8AD38422E1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711" r="20369" b="-1"/>
          <a:stretch/>
        </p:blipFill>
        <p:spPr>
          <a:xfrm>
            <a:off x="4460055" y="10"/>
            <a:ext cx="7730422" cy="6857991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654C7C1C-9B14-4247-B776-8B48FB57D1C1}"/>
              </a:ext>
            </a:extLst>
          </p:cNvPr>
          <p:cNvSpPr txBox="1"/>
          <p:nvPr/>
        </p:nvSpPr>
        <p:spPr>
          <a:xfrm>
            <a:off x="6629400" y="3077136"/>
            <a:ext cx="2743200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2000" b="1"/>
              <a:t>Water </a:t>
            </a:r>
            <a:endParaRPr lang="nl-NL" sz="2000" b="1">
              <a:cs typeface="Calibri"/>
            </a:endParaRPr>
          </a:p>
          <a:p>
            <a:pPr algn="ctr"/>
            <a:r>
              <a:rPr lang="nl-NL" sz="2000" b="1"/>
              <a:t>&amp;</a:t>
            </a:r>
            <a:endParaRPr lang="nl-NL" sz="2000" b="1">
              <a:cs typeface="Calibri"/>
            </a:endParaRPr>
          </a:p>
          <a:p>
            <a:pPr algn="ctr"/>
            <a:r>
              <a:rPr lang="nl-NL" sz="2000" b="1">
                <a:cs typeface="Calibri"/>
              </a:rPr>
              <a:t>duurzaamheid</a:t>
            </a:r>
          </a:p>
        </p:txBody>
      </p:sp>
    </p:spTree>
    <p:extLst>
      <p:ext uri="{BB962C8B-B14F-4D97-AF65-F5344CB8AC3E}">
        <p14:creationId xmlns:p14="http://schemas.microsoft.com/office/powerpoint/2010/main" val="2370873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1C31F8-BB2D-4EA4-A542-B03237C8D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nl-NL"/>
              <a:t>Checklist</a:t>
            </a:r>
          </a:p>
        </p:txBody>
      </p:sp>
      <p:graphicFrame>
        <p:nvGraphicFramePr>
          <p:cNvPr id="11" name="Tijdelijke aanduiding voor inhoud 2">
            <a:extLst>
              <a:ext uri="{FF2B5EF4-FFF2-40B4-BE49-F238E27FC236}">
                <a16:creationId xmlns:a16="http://schemas.microsoft.com/office/drawing/2014/main" id="{030EEE69-AFCF-4C5F-A594-940F80E2FC7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965431" y="2438400"/>
          <a:ext cx="6586489" cy="3785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Afbeelding 4" descr="Afbeelding met tafel&#10;&#10;Automatisch gegenereerde beschrijving">
            <a:extLst>
              <a:ext uri="{FF2B5EF4-FFF2-40B4-BE49-F238E27FC236}">
                <a16:creationId xmlns:a16="http://schemas.microsoft.com/office/drawing/2014/main" id="{53C35645-F66C-4302-AE64-D824677F6F3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618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1BD6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1272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6D6306C-ED4F-4AAE-B4A5-EEA6AFAD72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C5361D-F897-4856-B945-0455A365E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15435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508C0C5-2268-42B5-B3C8-4D0899E05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141ACBDB-38F8-4B34-8183-BD95B4E55A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739327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E00DB52-3455-4E2F-867B-A6D0516E1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653800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9E914C83-E0D8-4953-92D5-169D28CB4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5423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fbeelding 7" descr="Afbeelding met tafel&#10;&#10;Automatisch gegenereerde beschrijving">
            <a:extLst>
              <a:ext uri="{FF2B5EF4-FFF2-40B4-BE49-F238E27FC236}">
                <a16:creationId xmlns:a16="http://schemas.microsoft.com/office/drawing/2014/main" id="{D3BC7090-4B95-45B9-94AB-EE12DB52E0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248" r="1" b="8518"/>
          <a:stretch/>
        </p:blipFill>
        <p:spPr>
          <a:xfrm>
            <a:off x="643467" y="643467"/>
            <a:ext cx="10905066" cy="5571065"/>
          </a:xfrm>
          <a:prstGeom prst="rect">
            <a:avLst/>
          </a:prstGeom>
          <a:ln>
            <a:noFill/>
          </a:ln>
        </p:spPr>
      </p:pic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3512E083-F550-46AF-8490-767ECFD00C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67297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526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Afbeelding 9" descr="Afbeelding met tafel&#10;&#10;Automatisch gegenereerde beschrijving">
            <a:extLst>
              <a:ext uri="{FF2B5EF4-FFF2-40B4-BE49-F238E27FC236}">
                <a16:creationId xmlns:a16="http://schemas.microsoft.com/office/drawing/2014/main" id="{E42AC2A9-D267-45A6-A73A-D63E77FFBA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784521"/>
            <a:ext cx="10905066" cy="5288956"/>
          </a:xfrm>
          <a:prstGeom prst="rect">
            <a:avLst/>
          </a:prstGeom>
          <a:ln>
            <a:noFill/>
          </a:ln>
        </p:spPr>
      </p:pic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138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5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7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19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0F2F3716-2755-4654-ABC0-9744B38A3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nl-NL" sz="4000">
                <a:solidFill>
                  <a:srgbClr val="FFFFFF"/>
                </a:solidFill>
              </a:rPr>
              <a:t>Lesdoelen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261F09-4B63-4A99-9E50-D51F6A0ED1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4904" y="2494450"/>
            <a:ext cx="4053545" cy="356315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nl-NL" sz="2400" b="1"/>
              <a:t>Lesdoel 1:</a:t>
            </a:r>
            <a:r>
              <a:rPr lang="nl-NL" sz="2400"/>
              <a:t> Aan het einde van de les heb ik een duurzaam ontwerp gemaakt.</a:t>
            </a:r>
          </a:p>
          <a:p>
            <a:r>
              <a:rPr lang="nl-NL" sz="2400" b="1"/>
              <a:t>Lesdoel 2:</a:t>
            </a:r>
            <a:r>
              <a:rPr lang="nl-NL" sz="2400"/>
              <a:t> Aan het einde van de les kan ik aan de hand van de vragen op het werkblad vertellen waarom mijn ontwerp duurzaam is.</a:t>
            </a:r>
            <a:endParaRPr lang="nl-NL" sz="2400">
              <a:cs typeface="Calibri"/>
            </a:endParaRPr>
          </a:p>
        </p:txBody>
      </p:sp>
      <p:pic>
        <p:nvPicPr>
          <p:cNvPr id="5" name="Afbeelding 5">
            <a:extLst>
              <a:ext uri="{FF2B5EF4-FFF2-40B4-BE49-F238E27FC236}">
                <a16:creationId xmlns:a16="http://schemas.microsoft.com/office/drawing/2014/main" id="{2F899773-0C20-4ED7-9D00-9D898A2FAB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513" y="2492376"/>
            <a:ext cx="4751162" cy="356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542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0929F3-0324-4AE3-86E8-0F65CAC0B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nl-NL" sz="5400"/>
              <a:t>Wat gaan we deze les doen?</a:t>
            </a:r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56C671C-A8BC-4DFB-B0D2-391C629EAC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nl-NL" sz="2200"/>
              <a:t>Je krijgt uitleg over de opdracht</a:t>
            </a:r>
          </a:p>
          <a:p>
            <a:r>
              <a:rPr lang="nl-NL" sz="2200"/>
              <a:t>Je krijgt voorbeelden van de opdracht</a:t>
            </a:r>
          </a:p>
          <a:p>
            <a:r>
              <a:rPr lang="nl-NL" sz="2200"/>
              <a:t>Je gaat zelf een duurzaam ontwerp bedenken en uitwerken</a:t>
            </a:r>
            <a:endParaRPr lang="nl-NL" sz="2200">
              <a:cs typeface="Calibri"/>
            </a:endParaRPr>
          </a:p>
        </p:txBody>
      </p:sp>
      <p:pic>
        <p:nvPicPr>
          <p:cNvPr id="4" name="Afbeelding 4" descr="Afbeelding met persoon&#10;&#10;Automatisch gegenereerde beschrijving">
            <a:extLst>
              <a:ext uri="{FF2B5EF4-FFF2-40B4-BE49-F238E27FC236}">
                <a16:creationId xmlns:a16="http://schemas.microsoft.com/office/drawing/2014/main" id="{5E5360D9-28C0-4984-84CD-C784BE9D25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24" r="16523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95652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365BED0-F267-47AF-993C-7DCF30E45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nl-NL">
                <a:solidFill>
                  <a:srgbClr val="FFFFFF"/>
                </a:solidFill>
              </a:rPr>
              <a:t>Opdracht!</a:t>
            </a:r>
          </a:p>
        </p:txBody>
      </p:sp>
      <p:sp>
        <p:nvSpPr>
          <p:cNvPr id="15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jdelijke aanduiding voor inhoud 2">
            <a:extLst>
              <a:ext uri="{FF2B5EF4-FFF2-40B4-BE49-F238E27FC236}">
                <a16:creationId xmlns:a16="http://schemas.microsoft.com/office/drawing/2014/main" id="{69835007-CD5A-4EB6-AA68-DC8504CDE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nl-NL"/>
              <a:t>Deze les gaan jullie zelf een duurzaam ontwerp of systeem bedenken. </a:t>
            </a:r>
          </a:p>
          <a:p>
            <a:r>
              <a:rPr lang="nl-NL"/>
              <a:t>Dit mag een nieuw ontwerp zijn, maar dit mag ook een toevoeging zijn op een ontwerp dat al bestaat. </a:t>
            </a:r>
          </a:p>
          <a:p>
            <a:r>
              <a:rPr lang="nl-NL"/>
              <a:t>Je kiest hierbij voor een ontwerp voor klimaatadaptatie of voor klimaatmitigatie. </a:t>
            </a:r>
          </a:p>
          <a:p>
            <a:r>
              <a:rPr lang="nl-NL"/>
              <a:t>Met je ontwerp maak je de vragen die op het werkblad staan.</a:t>
            </a:r>
          </a:p>
        </p:txBody>
      </p:sp>
    </p:spTree>
    <p:extLst>
      <p:ext uri="{BB962C8B-B14F-4D97-AF65-F5344CB8AC3E}">
        <p14:creationId xmlns:p14="http://schemas.microsoft.com/office/powerpoint/2010/main" val="3458811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4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2B54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8A74B2A-8711-453D-9546-4996A9186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91260"/>
            <a:ext cx="6594189" cy="162521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nl-NL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Wat voor ontwerpen bestaan er al?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E85FF2B5-04D4-4D9B-A145-226055D66B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15" r="56" b="-3"/>
          <a:stretch/>
        </p:blipFill>
        <p:spPr>
          <a:xfrm>
            <a:off x="327549" y="2454903"/>
            <a:ext cx="3442801" cy="1956816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531349B3-4D46-48F7-9DE6-C0205E76DE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139"/>
          <a:stretch/>
        </p:blipFill>
        <p:spPr>
          <a:xfrm>
            <a:off x="3942260" y="2454902"/>
            <a:ext cx="3442803" cy="195818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03E1891-A964-4490-8AC6-5557212E39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906"/>
          <a:stretch/>
        </p:blipFill>
        <p:spPr>
          <a:xfrm>
            <a:off x="329183" y="4572000"/>
            <a:ext cx="3447288" cy="1956816"/>
          </a:xfrm>
          <a:prstGeom prst="rect">
            <a:avLst/>
          </a:prstGeom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FB88788E-47D3-4CA2-B38A-FF921DBFB2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05"/>
          <a:stretch/>
        </p:blipFill>
        <p:spPr>
          <a:xfrm>
            <a:off x="3941061" y="4572285"/>
            <a:ext cx="3447288" cy="1956816"/>
          </a:xfrm>
          <a:prstGeom prst="rect">
            <a:avLst/>
          </a:prstGeom>
        </p:spPr>
      </p:pic>
      <p:sp>
        <p:nvSpPr>
          <p:cNvPr id="46" name="Rectangle 26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75" y="321732"/>
            <a:ext cx="431329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Content Placeholder 21">
            <a:extLst>
              <a:ext uri="{FF2B5EF4-FFF2-40B4-BE49-F238E27FC236}">
                <a16:creationId xmlns:a16="http://schemas.microsoft.com/office/drawing/2014/main" id="{A40AAE89-5D37-4E6A-A72A-B0E526428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7973" y="763523"/>
            <a:ext cx="3511296" cy="5330952"/>
          </a:xfrm>
        </p:spPr>
        <p:txBody>
          <a:bodyPr anchor="ctr">
            <a:normAutofit/>
          </a:bodyPr>
          <a:lstStyle/>
          <a:p>
            <a:r>
              <a:rPr lang="nl-NL" sz="2200">
                <a:solidFill>
                  <a:srgbClr val="FFFFFF"/>
                </a:solidFill>
                <a:cs typeface="Calibri"/>
              </a:rPr>
              <a:t>Vormen van klimaatadaptatie</a:t>
            </a:r>
          </a:p>
          <a:p>
            <a:r>
              <a:rPr lang="nl-NL" sz="2200">
                <a:solidFill>
                  <a:srgbClr val="FFFFFF"/>
                </a:solidFill>
                <a:cs typeface="Calibri"/>
              </a:rPr>
              <a:t>Vormen van klimaatmitigatie</a:t>
            </a:r>
          </a:p>
        </p:txBody>
      </p:sp>
    </p:spTree>
    <p:extLst>
      <p:ext uri="{BB962C8B-B14F-4D97-AF65-F5344CB8AC3E}">
        <p14:creationId xmlns:p14="http://schemas.microsoft.com/office/powerpoint/2010/main" val="333949530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4C34654E6F1648BE502BB078E14F0B" ma:contentTypeVersion="10" ma:contentTypeDescription="Create a new document." ma:contentTypeScope="" ma:versionID="16bd35b4150f15d25008dd16e7a36932">
  <xsd:schema xmlns:xsd="http://www.w3.org/2001/XMLSchema" xmlns:xs="http://www.w3.org/2001/XMLSchema" xmlns:p="http://schemas.microsoft.com/office/2006/metadata/properties" xmlns:ns2="f828e317-503d-4bdf-8fbc-3833a05d42e6" targetNamespace="http://schemas.microsoft.com/office/2006/metadata/properties" ma:root="true" ma:fieldsID="01a5dffc12d573cb6bd7e6e42e703c6b" ns2:_="">
    <xsd:import namespace="f828e317-503d-4bdf-8fbc-3833a05d42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28e317-503d-4bdf-8fbc-3833a05d42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76C365-BB94-4779-9590-2EED20481CB9}">
  <ds:schemaRefs>
    <ds:schemaRef ds:uri="f828e317-503d-4bdf-8fbc-3833a05d42e6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1F22389-0A4C-4558-865D-3662C4C11BBF}">
  <ds:schemaRefs>
    <ds:schemaRef ds:uri="f828e317-503d-4bdf-8fbc-3833a05d42e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8F6A02B-0FD5-4745-8314-E6686BD1CB3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</Words>
  <Application>Microsoft Office PowerPoint</Application>
  <PresentationFormat>Breedbeeld</PresentationFormat>
  <Paragraphs>50</Paragraphs>
  <Slides>16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Kantoorthema</vt:lpstr>
      <vt:lpstr>Les 4: Bedenken maar!</vt:lpstr>
      <vt:lpstr>Terugblik vorige les</vt:lpstr>
      <vt:lpstr>Checklist</vt:lpstr>
      <vt:lpstr>PowerPoint-presentatie</vt:lpstr>
      <vt:lpstr>PowerPoint-presentatie</vt:lpstr>
      <vt:lpstr>Lesdoelen</vt:lpstr>
      <vt:lpstr>Wat gaan we deze les doen?</vt:lpstr>
      <vt:lpstr>Opdracht!</vt:lpstr>
      <vt:lpstr>Wat voor ontwerpen bestaan er al?</vt:lpstr>
      <vt:lpstr>PowerPoint-presentatie</vt:lpstr>
      <vt:lpstr>PowerPoint-presentatie</vt:lpstr>
      <vt:lpstr>Werkblad</vt:lpstr>
      <vt:lpstr>Opdracht!</vt:lpstr>
      <vt:lpstr>Nabespreken/presenteren</vt:lpstr>
      <vt:lpstr>Afsluiting</vt:lpstr>
      <vt:lpstr>Einde lessenserie!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4 Aan de slag!</dc:title>
  <dc:creator>Myreille Tammenga</dc:creator>
  <cp:lastModifiedBy>Sanne Beving</cp:lastModifiedBy>
  <cp:revision>1</cp:revision>
  <dcterms:created xsi:type="dcterms:W3CDTF">2021-06-09T20:41:00Z</dcterms:created>
  <dcterms:modified xsi:type="dcterms:W3CDTF">2021-06-15T12:11:10Z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0x010100B24C34654E6F1648BE502BB078E14F0B</vt:lpwstr>
  </property>
</Properties>
</file>