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94568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2124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F70A-38C9-4179-AED4-74CC060778BE}" type="datetimeFigureOut">
              <a:rPr lang="nl-NL" smtClean="0"/>
              <a:t>22-5-2014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DB05F-3826-4723-B795-962F4E1BD99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F70A-38C9-4179-AED4-74CC060778BE}" type="datetimeFigureOut">
              <a:rPr lang="nl-NL" smtClean="0"/>
              <a:t>22-5-2014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DB05F-3826-4723-B795-962F4E1BD99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F70A-38C9-4179-AED4-74CC060778BE}" type="datetimeFigureOut">
              <a:rPr lang="nl-NL" smtClean="0"/>
              <a:t>22-5-2014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DB05F-3826-4723-B795-962F4E1BD99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F70A-38C9-4179-AED4-74CC060778BE}" type="datetimeFigureOut">
              <a:rPr lang="nl-NL" smtClean="0"/>
              <a:t>22-5-2014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DB05F-3826-4723-B795-962F4E1BD99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F70A-38C9-4179-AED4-74CC060778BE}" type="datetimeFigureOut">
              <a:rPr lang="nl-NL" smtClean="0"/>
              <a:t>22-5-2014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DB05F-3826-4723-B795-962F4E1BD99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F70A-38C9-4179-AED4-74CC060778BE}" type="datetimeFigureOut">
              <a:rPr lang="nl-NL" smtClean="0"/>
              <a:t>22-5-2014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DB05F-3826-4723-B795-962F4E1BD99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F70A-38C9-4179-AED4-74CC060778BE}" type="datetimeFigureOut">
              <a:rPr lang="nl-NL" smtClean="0"/>
              <a:t>22-5-2014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DB05F-3826-4723-B795-962F4E1BD99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F70A-38C9-4179-AED4-74CC060778BE}" type="datetimeFigureOut">
              <a:rPr lang="nl-NL" smtClean="0"/>
              <a:t>22-5-2014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DB05F-3826-4723-B795-962F4E1BD99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F70A-38C9-4179-AED4-74CC060778BE}" type="datetimeFigureOut">
              <a:rPr lang="nl-NL" smtClean="0"/>
              <a:t>22-5-2014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DB05F-3826-4723-B795-962F4E1BD99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F70A-38C9-4179-AED4-74CC060778BE}" type="datetimeFigureOut">
              <a:rPr lang="nl-NL" smtClean="0"/>
              <a:t>22-5-2014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DB05F-3826-4723-B795-962F4E1BD99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F70A-38C9-4179-AED4-74CC060778BE}" type="datetimeFigureOut">
              <a:rPr lang="nl-NL" smtClean="0"/>
              <a:t>22-5-2014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DB05F-3826-4723-B795-962F4E1BD99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0F70A-38C9-4179-AED4-74CC060778BE}" type="datetimeFigureOut">
              <a:rPr lang="nl-NL" smtClean="0"/>
              <a:t>22-5-2014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DB05F-3826-4723-B795-962F4E1BD992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723033" y="1362254"/>
            <a:ext cx="147495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nl-NL" sz="1600" dirty="0" smtClean="0"/>
              <a:t>Concrete</a:t>
            </a:r>
          </a:p>
          <a:p>
            <a:pPr algn="ctr"/>
            <a:r>
              <a:rPr lang="nl-NL" sz="1600" dirty="0" smtClean="0"/>
              <a:t>Doel consensus</a:t>
            </a:r>
            <a:endParaRPr lang="nl-NL" sz="1600" dirty="0"/>
          </a:p>
        </p:txBody>
      </p:sp>
      <p:sp>
        <p:nvSpPr>
          <p:cNvPr id="5" name="Tekstvak 4"/>
          <p:cNvSpPr txBox="1"/>
          <p:nvPr/>
        </p:nvSpPr>
        <p:spPr>
          <a:xfrm>
            <a:off x="3255438" y="260648"/>
            <a:ext cx="239668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nl-NL" sz="1600" dirty="0" err="1" smtClean="0"/>
              <a:t>Facilitation</a:t>
            </a:r>
            <a:endParaRPr lang="nl-NL" sz="1600" dirty="0" smtClean="0"/>
          </a:p>
          <a:p>
            <a:r>
              <a:rPr lang="nl-NL" sz="1600" dirty="0" smtClean="0"/>
              <a:t>Inhoud                       Proces</a:t>
            </a:r>
            <a:endParaRPr lang="nl-NL" sz="1600" dirty="0"/>
          </a:p>
        </p:txBody>
      </p:sp>
      <p:sp>
        <p:nvSpPr>
          <p:cNvPr id="6" name="Tekstvak 5"/>
          <p:cNvSpPr txBox="1"/>
          <p:nvPr/>
        </p:nvSpPr>
        <p:spPr>
          <a:xfrm>
            <a:off x="1115616" y="1484784"/>
            <a:ext cx="1240917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nl-NL" sz="1600" dirty="0" smtClean="0"/>
              <a:t>Eigen belang</a:t>
            </a:r>
            <a:endParaRPr lang="nl-NL" sz="1600" dirty="0"/>
          </a:p>
        </p:txBody>
      </p:sp>
      <p:sp>
        <p:nvSpPr>
          <p:cNvPr id="7" name="Tekstvak 6"/>
          <p:cNvSpPr txBox="1"/>
          <p:nvPr/>
        </p:nvSpPr>
        <p:spPr>
          <a:xfrm>
            <a:off x="827584" y="2204864"/>
            <a:ext cx="1804725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nl-NL" sz="1600" dirty="0" smtClean="0"/>
              <a:t>Gezamenlijk belang</a:t>
            </a:r>
            <a:endParaRPr lang="nl-NL" sz="1600" dirty="0"/>
          </a:p>
        </p:txBody>
      </p:sp>
      <p:sp>
        <p:nvSpPr>
          <p:cNvPr id="8" name="Tekstvak 7"/>
          <p:cNvSpPr txBox="1"/>
          <p:nvPr/>
        </p:nvSpPr>
        <p:spPr>
          <a:xfrm>
            <a:off x="323528" y="3645024"/>
            <a:ext cx="146687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nl-NL" sz="1600" dirty="0" smtClean="0"/>
              <a:t>Symbiotische </a:t>
            </a:r>
          </a:p>
          <a:p>
            <a:pPr algn="ctr"/>
            <a:r>
              <a:rPr lang="nl-NL" sz="1600" dirty="0" smtClean="0"/>
              <a:t>Afhankelijkheid</a:t>
            </a:r>
            <a:endParaRPr lang="nl-NL" sz="1600" dirty="0"/>
          </a:p>
        </p:txBody>
      </p:sp>
      <p:sp>
        <p:nvSpPr>
          <p:cNvPr id="9" name="Tekstvak 8"/>
          <p:cNvSpPr txBox="1"/>
          <p:nvPr/>
        </p:nvSpPr>
        <p:spPr>
          <a:xfrm>
            <a:off x="1835696" y="3645024"/>
            <a:ext cx="1444819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nl-NL" sz="1600" dirty="0" smtClean="0"/>
              <a:t>Concurrentie </a:t>
            </a:r>
          </a:p>
          <a:p>
            <a:pPr algn="ctr"/>
            <a:r>
              <a:rPr lang="nl-NL" sz="1600" dirty="0" smtClean="0"/>
              <a:t>afhankelijkheid</a:t>
            </a:r>
            <a:endParaRPr lang="nl-NL" sz="1600" dirty="0"/>
          </a:p>
        </p:txBody>
      </p:sp>
      <p:sp>
        <p:nvSpPr>
          <p:cNvPr id="10" name="Tekstvak 9"/>
          <p:cNvSpPr txBox="1"/>
          <p:nvPr/>
        </p:nvSpPr>
        <p:spPr>
          <a:xfrm>
            <a:off x="971600" y="5013176"/>
            <a:ext cx="1687450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nl-NL" sz="1600" dirty="0" smtClean="0"/>
              <a:t>Interdependentie </a:t>
            </a:r>
          </a:p>
          <a:p>
            <a:pPr algn="ctr"/>
            <a:r>
              <a:rPr lang="nl-NL" sz="1600" dirty="0" smtClean="0"/>
              <a:t>bewustzijn</a:t>
            </a:r>
            <a:endParaRPr lang="nl-NL" sz="1600" dirty="0"/>
          </a:p>
        </p:txBody>
      </p:sp>
      <p:sp>
        <p:nvSpPr>
          <p:cNvPr id="11" name="Tekstvak 10"/>
          <p:cNvSpPr txBox="1"/>
          <p:nvPr/>
        </p:nvSpPr>
        <p:spPr>
          <a:xfrm>
            <a:off x="1187624" y="6093296"/>
            <a:ext cx="1252266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nl-NL" sz="1600" dirty="0" smtClean="0"/>
              <a:t>Externe druk</a:t>
            </a:r>
            <a:endParaRPr lang="nl-NL" sz="1600" dirty="0"/>
          </a:p>
        </p:txBody>
      </p:sp>
      <p:sp>
        <p:nvSpPr>
          <p:cNvPr id="12" name="Tekstvak 11"/>
          <p:cNvSpPr txBox="1"/>
          <p:nvPr/>
        </p:nvSpPr>
        <p:spPr>
          <a:xfrm>
            <a:off x="3847206" y="3068960"/>
            <a:ext cx="1268360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nl-NL" sz="1600" dirty="0" smtClean="0"/>
              <a:t>Effectief </a:t>
            </a:r>
          </a:p>
          <a:p>
            <a:pPr algn="ctr"/>
            <a:r>
              <a:rPr lang="nl-NL" sz="1600" dirty="0" smtClean="0"/>
              <a:t>ketenoverleg</a:t>
            </a:r>
            <a:endParaRPr lang="nl-NL" sz="1600" dirty="0"/>
          </a:p>
        </p:txBody>
      </p:sp>
      <p:sp>
        <p:nvSpPr>
          <p:cNvPr id="13" name="Tekstvak 12"/>
          <p:cNvSpPr txBox="1"/>
          <p:nvPr/>
        </p:nvSpPr>
        <p:spPr>
          <a:xfrm>
            <a:off x="5508104" y="1844824"/>
            <a:ext cx="2047227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nl-NL" sz="1600" dirty="0" smtClean="0"/>
              <a:t>Samenwerkingsproces</a:t>
            </a:r>
            <a:endParaRPr lang="nl-NL" sz="1600" dirty="0"/>
          </a:p>
        </p:txBody>
      </p:sp>
      <p:sp>
        <p:nvSpPr>
          <p:cNvPr id="14" name="Tekstvak 13"/>
          <p:cNvSpPr txBox="1"/>
          <p:nvPr/>
        </p:nvSpPr>
        <p:spPr>
          <a:xfrm>
            <a:off x="6228184" y="3284984"/>
            <a:ext cx="637739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nl-NL" sz="1600" dirty="0" smtClean="0"/>
              <a:t>Vorm</a:t>
            </a:r>
            <a:endParaRPr lang="nl-NL" sz="1600" dirty="0"/>
          </a:p>
        </p:txBody>
      </p:sp>
      <p:sp>
        <p:nvSpPr>
          <p:cNvPr id="15" name="Tekstvak 14"/>
          <p:cNvSpPr txBox="1"/>
          <p:nvPr/>
        </p:nvSpPr>
        <p:spPr>
          <a:xfrm>
            <a:off x="4499992" y="5949280"/>
            <a:ext cx="105144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nl-NL" sz="1600" dirty="0" smtClean="0"/>
              <a:t>Complexe </a:t>
            </a:r>
          </a:p>
          <a:p>
            <a:r>
              <a:rPr lang="nl-NL" sz="1600" dirty="0" smtClean="0"/>
              <a:t>omgeving</a:t>
            </a:r>
            <a:endParaRPr lang="nl-NL" sz="1600" dirty="0"/>
          </a:p>
        </p:txBody>
      </p:sp>
      <p:sp>
        <p:nvSpPr>
          <p:cNvPr id="16" name="Tekstvak 15"/>
          <p:cNvSpPr txBox="1"/>
          <p:nvPr/>
        </p:nvSpPr>
        <p:spPr>
          <a:xfrm>
            <a:off x="7459308" y="5949280"/>
            <a:ext cx="1422761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nl-NL" sz="1600" dirty="0" err="1" smtClean="0"/>
              <a:t>Rate</a:t>
            </a:r>
            <a:r>
              <a:rPr lang="nl-NL" sz="1600" dirty="0" smtClean="0"/>
              <a:t> of </a:t>
            </a:r>
            <a:r>
              <a:rPr lang="nl-NL" sz="1600" dirty="0" err="1" smtClean="0"/>
              <a:t>change</a:t>
            </a:r>
            <a:endParaRPr lang="nl-NL" sz="1600" dirty="0" smtClean="0"/>
          </a:p>
          <a:p>
            <a:pPr algn="ctr"/>
            <a:r>
              <a:rPr lang="nl-NL" sz="1600" dirty="0" smtClean="0"/>
              <a:t>omgeving</a:t>
            </a:r>
            <a:endParaRPr lang="nl-NL" sz="1600" dirty="0"/>
          </a:p>
        </p:txBody>
      </p:sp>
      <p:sp>
        <p:nvSpPr>
          <p:cNvPr id="17" name="Tekstvak 16"/>
          <p:cNvSpPr txBox="1"/>
          <p:nvPr/>
        </p:nvSpPr>
        <p:spPr>
          <a:xfrm>
            <a:off x="5905452" y="4941168"/>
            <a:ext cx="1398140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nl-NL" sz="1600" dirty="0" smtClean="0"/>
              <a:t>Duur van de </a:t>
            </a:r>
          </a:p>
          <a:p>
            <a:pPr algn="ctr"/>
            <a:r>
              <a:rPr lang="nl-NL" sz="1600" dirty="0" smtClean="0"/>
              <a:t>samenwerking</a:t>
            </a:r>
            <a:endParaRPr lang="nl-NL" sz="1600" dirty="0"/>
          </a:p>
        </p:txBody>
      </p:sp>
      <p:sp>
        <p:nvSpPr>
          <p:cNvPr id="18" name="Tekstvak 17"/>
          <p:cNvSpPr txBox="1"/>
          <p:nvPr/>
        </p:nvSpPr>
        <p:spPr>
          <a:xfrm>
            <a:off x="7594945" y="2636912"/>
            <a:ext cx="1176028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nl-NL" sz="1600" dirty="0" smtClean="0"/>
              <a:t>Vertrouwen</a:t>
            </a:r>
            <a:endParaRPr lang="nl-NL" sz="1600" dirty="0"/>
          </a:p>
        </p:txBody>
      </p:sp>
      <p:sp>
        <p:nvSpPr>
          <p:cNvPr id="19" name="Tekstvak 18"/>
          <p:cNvSpPr txBox="1"/>
          <p:nvPr/>
        </p:nvSpPr>
        <p:spPr>
          <a:xfrm>
            <a:off x="7596336" y="3212976"/>
            <a:ext cx="1323889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nl-NL" sz="1600" dirty="0" smtClean="0"/>
              <a:t>Netwerk </a:t>
            </a:r>
          </a:p>
          <a:p>
            <a:r>
              <a:rPr lang="nl-NL" sz="1600" dirty="0" smtClean="0"/>
              <a:t>competenties</a:t>
            </a:r>
            <a:endParaRPr lang="nl-NL" sz="1600" dirty="0"/>
          </a:p>
        </p:txBody>
      </p:sp>
      <p:sp>
        <p:nvSpPr>
          <p:cNvPr id="20" name="Tekstvak 19"/>
          <p:cNvSpPr txBox="1"/>
          <p:nvPr/>
        </p:nvSpPr>
        <p:spPr>
          <a:xfrm>
            <a:off x="7596336" y="4077072"/>
            <a:ext cx="1230209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nl-NL" sz="1600" dirty="0" smtClean="0"/>
              <a:t>Aantal leden</a:t>
            </a:r>
            <a:endParaRPr lang="nl-NL" sz="1600" dirty="0"/>
          </a:p>
        </p:txBody>
      </p:sp>
      <p:sp>
        <p:nvSpPr>
          <p:cNvPr id="21" name="Ovaal 20"/>
          <p:cNvSpPr/>
          <p:nvPr/>
        </p:nvSpPr>
        <p:spPr>
          <a:xfrm>
            <a:off x="3707904" y="2708920"/>
            <a:ext cx="1512168" cy="14401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600"/>
          </a:p>
        </p:txBody>
      </p:sp>
      <p:cxnSp>
        <p:nvCxnSpPr>
          <p:cNvPr id="23" name="Rechte verbindingslijn met pijl 22"/>
          <p:cNvCxnSpPr>
            <a:stCxn id="4" idx="2"/>
            <a:endCxn id="21" idx="0"/>
          </p:cNvCxnSpPr>
          <p:nvPr/>
        </p:nvCxnSpPr>
        <p:spPr>
          <a:xfrm>
            <a:off x="4460511" y="1947029"/>
            <a:ext cx="3477" cy="7618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met pijl 24"/>
          <p:cNvCxnSpPr>
            <a:stCxn id="13" idx="1"/>
            <a:endCxn id="21" idx="7"/>
          </p:cNvCxnSpPr>
          <p:nvPr/>
        </p:nvCxnSpPr>
        <p:spPr>
          <a:xfrm flipH="1">
            <a:off x="4998620" y="2014101"/>
            <a:ext cx="509484" cy="905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met pijl 26"/>
          <p:cNvCxnSpPr>
            <a:stCxn id="14" idx="1"/>
            <a:endCxn id="21" idx="6"/>
          </p:cNvCxnSpPr>
          <p:nvPr/>
        </p:nvCxnSpPr>
        <p:spPr>
          <a:xfrm flipH="1" flipV="1">
            <a:off x="5220072" y="3429000"/>
            <a:ext cx="1008112" cy="252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met pijl 30"/>
          <p:cNvCxnSpPr>
            <a:stCxn id="14" idx="2"/>
            <a:endCxn id="17" idx="0"/>
          </p:cNvCxnSpPr>
          <p:nvPr/>
        </p:nvCxnSpPr>
        <p:spPr>
          <a:xfrm>
            <a:off x="6547054" y="3623538"/>
            <a:ext cx="57468" cy="131763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met pijl 34"/>
          <p:cNvCxnSpPr>
            <a:stCxn id="13" idx="2"/>
            <a:endCxn id="14" idx="0"/>
          </p:cNvCxnSpPr>
          <p:nvPr/>
        </p:nvCxnSpPr>
        <p:spPr>
          <a:xfrm>
            <a:off x="6531718" y="2183378"/>
            <a:ext cx="15336" cy="110160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met pijl 36"/>
          <p:cNvCxnSpPr>
            <a:stCxn id="18" idx="1"/>
            <a:endCxn id="14" idx="3"/>
          </p:cNvCxnSpPr>
          <p:nvPr/>
        </p:nvCxnSpPr>
        <p:spPr>
          <a:xfrm flipH="1">
            <a:off x="6865923" y="2806189"/>
            <a:ext cx="72902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met pijl 38"/>
          <p:cNvCxnSpPr>
            <a:stCxn id="19" idx="1"/>
            <a:endCxn id="14" idx="3"/>
          </p:cNvCxnSpPr>
          <p:nvPr/>
        </p:nvCxnSpPr>
        <p:spPr>
          <a:xfrm flipH="1" flipV="1">
            <a:off x="6865923" y="3454261"/>
            <a:ext cx="730413" cy="511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met pijl 40"/>
          <p:cNvCxnSpPr>
            <a:stCxn id="20" idx="1"/>
            <a:endCxn id="14" idx="3"/>
          </p:cNvCxnSpPr>
          <p:nvPr/>
        </p:nvCxnSpPr>
        <p:spPr>
          <a:xfrm flipH="1" flipV="1">
            <a:off x="6865923" y="3454261"/>
            <a:ext cx="730413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met pijl 42"/>
          <p:cNvCxnSpPr>
            <a:stCxn id="18" idx="1"/>
            <a:endCxn id="13" idx="2"/>
          </p:cNvCxnSpPr>
          <p:nvPr/>
        </p:nvCxnSpPr>
        <p:spPr>
          <a:xfrm flipH="1" flipV="1">
            <a:off x="6531718" y="2183378"/>
            <a:ext cx="1063227" cy="6228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met pijl 44"/>
          <p:cNvCxnSpPr>
            <a:stCxn id="20" idx="1"/>
            <a:endCxn id="13" idx="2"/>
          </p:cNvCxnSpPr>
          <p:nvPr/>
        </p:nvCxnSpPr>
        <p:spPr>
          <a:xfrm flipH="1" flipV="1">
            <a:off x="6531718" y="2183378"/>
            <a:ext cx="1064618" cy="20629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met pijl 46"/>
          <p:cNvCxnSpPr>
            <a:stCxn id="19" idx="1"/>
            <a:endCxn id="13" idx="2"/>
          </p:cNvCxnSpPr>
          <p:nvPr/>
        </p:nvCxnSpPr>
        <p:spPr>
          <a:xfrm flipH="1" flipV="1">
            <a:off x="6531718" y="2183378"/>
            <a:ext cx="1064618" cy="13219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met pijl 48"/>
          <p:cNvCxnSpPr>
            <a:stCxn id="15" idx="0"/>
            <a:endCxn id="17" idx="2"/>
          </p:cNvCxnSpPr>
          <p:nvPr/>
        </p:nvCxnSpPr>
        <p:spPr>
          <a:xfrm flipV="1">
            <a:off x="5025713" y="5525943"/>
            <a:ext cx="1578809" cy="423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echte verbindingslijn met pijl 50"/>
          <p:cNvCxnSpPr>
            <a:stCxn id="16" idx="0"/>
            <a:endCxn id="17" idx="2"/>
          </p:cNvCxnSpPr>
          <p:nvPr/>
        </p:nvCxnSpPr>
        <p:spPr>
          <a:xfrm flipH="1" flipV="1">
            <a:off x="6604522" y="5525943"/>
            <a:ext cx="1566167" cy="423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chte verbindingslijn met pijl 52"/>
          <p:cNvCxnSpPr>
            <a:stCxn id="6" idx="2"/>
            <a:endCxn id="7" idx="0"/>
          </p:cNvCxnSpPr>
          <p:nvPr/>
        </p:nvCxnSpPr>
        <p:spPr>
          <a:xfrm flipH="1">
            <a:off x="1729947" y="1823338"/>
            <a:ext cx="6128" cy="38152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met pijl 54"/>
          <p:cNvCxnSpPr>
            <a:stCxn id="8" idx="0"/>
            <a:endCxn id="7" idx="2"/>
          </p:cNvCxnSpPr>
          <p:nvPr/>
        </p:nvCxnSpPr>
        <p:spPr>
          <a:xfrm flipV="1">
            <a:off x="1056966" y="2543418"/>
            <a:ext cx="672981" cy="11016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echte verbindingslijn met pijl 56"/>
          <p:cNvCxnSpPr>
            <a:stCxn id="9" idx="0"/>
            <a:endCxn id="7" idx="2"/>
          </p:cNvCxnSpPr>
          <p:nvPr/>
        </p:nvCxnSpPr>
        <p:spPr>
          <a:xfrm flipH="1" flipV="1">
            <a:off x="1729947" y="2543418"/>
            <a:ext cx="828159" cy="11016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echte verbindingslijn met pijl 58"/>
          <p:cNvCxnSpPr>
            <a:stCxn id="8" idx="2"/>
            <a:endCxn id="10" idx="0"/>
          </p:cNvCxnSpPr>
          <p:nvPr/>
        </p:nvCxnSpPr>
        <p:spPr>
          <a:xfrm>
            <a:off x="1056966" y="4229799"/>
            <a:ext cx="758359" cy="7833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Rechte verbindingslijn met pijl 60"/>
          <p:cNvCxnSpPr>
            <a:stCxn id="9" idx="2"/>
            <a:endCxn id="10" idx="0"/>
          </p:cNvCxnSpPr>
          <p:nvPr/>
        </p:nvCxnSpPr>
        <p:spPr>
          <a:xfrm flipH="1">
            <a:off x="1815325" y="4229799"/>
            <a:ext cx="742781" cy="7833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echte verbindingslijn met pijl 62"/>
          <p:cNvCxnSpPr>
            <a:stCxn id="10" idx="3"/>
            <a:endCxn id="21" idx="3"/>
          </p:cNvCxnSpPr>
          <p:nvPr/>
        </p:nvCxnSpPr>
        <p:spPr>
          <a:xfrm flipV="1">
            <a:off x="2659050" y="3938174"/>
            <a:ext cx="1270306" cy="13673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Rechte verbindingslijn met pijl 64"/>
          <p:cNvCxnSpPr>
            <a:stCxn id="7" idx="3"/>
            <a:endCxn id="21" idx="1"/>
          </p:cNvCxnSpPr>
          <p:nvPr/>
        </p:nvCxnSpPr>
        <p:spPr>
          <a:xfrm>
            <a:off x="2632309" y="2374141"/>
            <a:ext cx="1297047" cy="5456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Rechte verbindingslijn met pijl 66"/>
          <p:cNvCxnSpPr>
            <a:stCxn id="11" idx="0"/>
            <a:endCxn id="10" idx="2"/>
          </p:cNvCxnSpPr>
          <p:nvPr/>
        </p:nvCxnSpPr>
        <p:spPr>
          <a:xfrm flipV="1">
            <a:off x="1813757" y="5597951"/>
            <a:ext cx="1568" cy="4953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Rechte verbindingslijn met pijl 68"/>
          <p:cNvCxnSpPr>
            <a:stCxn id="5" idx="2"/>
            <a:endCxn id="4" idx="0"/>
          </p:cNvCxnSpPr>
          <p:nvPr/>
        </p:nvCxnSpPr>
        <p:spPr>
          <a:xfrm>
            <a:off x="4453779" y="845423"/>
            <a:ext cx="6732" cy="516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Rechte verbindingslijn met pijl 70"/>
          <p:cNvCxnSpPr>
            <a:stCxn id="5" idx="2"/>
            <a:endCxn id="7" idx="0"/>
          </p:cNvCxnSpPr>
          <p:nvPr/>
        </p:nvCxnSpPr>
        <p:spPr>
          <a:xfrm flipH="1">
            <a:off x="1729947" y="845423"/>
            <a:ext cx="2723832" cy="13594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Rechte verbindingslijn met pijl 72"/>
          <p:cNvCxnSpPr>
            <a:stCxn id="5" idx="2"/>
            <a:endCxn id="13" idx="0"/>
          </p:cNvCxnSpPr>
          <p:nvPr/>
        </p:nvCxnSpPr>
        <p:spPr>
          <a:xfrm>
            <a:off x="4453779" y="845423"/>
            <a:ext cx="2077939" cy="9994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Rechte verbindingslijn met pijl 74"/>
          <p:cNvCxnSpPr>
            <a:stCxn id="15" idx="0"/>
            <a:endCxn id="14" idx="2"/>
          </p:cNvCxnSpPr>
          <p:nvPr/>
        </p:nvCxnSpPr>
        <p:spPr>
          <a:xfrm flipV="1">
            <a:off x="5025713" y="3623538"/>
            <a:ext cx="1521341" cy="23257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echte verbindingslijn met pijl 76"/>
          <p:cNvCxnSpPr>
            <a:stCxn id="16" idx="0"/>
            <a:endCxn id="14" idx="2"/>
          </p:cNvCxnSpPr>
          <p:nvPr/>
        </p:nvCxnSpPr>
        <p:spPr>
          <a:xfrm flipH="1" flipV="1">
            <a:off x="6547054" y="3623538"/>
            <a:ext cx="1623635" cy="23257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Rechte verbindingslijn met pijl 80"/>
          <p:cNvCxnSpPr>
            <a:stCxn id="17" idx="1"/>
            <a:endCxn id="21" idx="5"/>
          </p:cNvCxnSpPr>
          <p:nvPr/>
        </p:nvCxnSpPr>
        <p:spPr>
          <a:xfrm flipH="1" flipV="1">
            <a:off x="4998620" y="3938174"/>
            <a:ext cx="906832" cy="12953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37</Words>
  <Application>Microsoft Office PowerPoint</Application>
  <PresentationFormat>Diavoorstelling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De Vries</dc:creator>
  <cp:lastModifiedBy>Samsung</cp:lastModifiedBy>
  <cp:revision>4</cp:revision>
  <dcterms:created xsi:type="dcterms:W3CDTF">2014-04-16T08:45:10Z</dcterms:created>
  <dcterms:modified xsi:type="dcterms:W3CDTF">2014-05-22T09:50:02Z</dcterms:modified>
</cp:coreProperties>
</file>