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92" autoAdjust="0"/>
  </p:normalViewPr>
  <p:slideViewPr>
    <p:cSldViewPr>
      <p:cViewPr varScale="1">
        <p:scale>
          <a:sx n="112" d="100"/>
          <a:sy n="112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65F0F-8946-48F2-82D3-ED0FB942D4C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3E20D76-6A61-4B87-A80D-DFC787903F54}">
      <dgm:prSet phldrT="[Tekst]"/>
      <dgm:spPr/>
      <dgm:t>
        <a:bodyPr/>
        <a:lstStyle/>
        <a:p>
          <a:r>
            <a:rPr lang="nl-NL" dirty="0" smtClean="0"/>
            <a:t>BINDEN</a:t>
          </a:r>
          <a:endParaRPr lang="nl-NL" dirty="0"/>
        </a:p>
      </dgm:t>
    </dgm:pt>
    <dgm:pt modelId="{12BE0ACD-2580-4E84-9234-32BE4BA4CDD3}" type="parTrans" cxnId="{114A17C0-4A24-428F-BFEF-5899F5A82AF1}">
      <dgm:prSet/>
      <dgm:spPr/>
      <dgm:t>
        <a:bodyPr/>
        <a:lstStyle/>
        <a:p>
          <a:endParaRPr lang="nl-NL"/>
        </a:p>
      </dgm:t>
    </dgm:pt>
    <dgm:pt modelId="{5E652D5F-418A-495C-A50B-CA1B3E792301}" type="sibTrans" cxnId="{114A17C0-4A24-428F-BFEF-5899F5A82AF1}">
      <dgm:prSet/>
      <dgm:spPr/>
      <dgm:t>
        <a:bodyPr/>
        <a:lstStyle/>
        <a:p>
          <a:endParaRPr lang="nl-NL"/>
        </a:p>
      </dgm:t>
    </dgm:pt>
    <dgm:pt modelId="{38BF3E8F-4384-4048-8A51-18A86DB2D3C4}">
      <dgm:prSet phldrT="[Tekst]"/>
      <dgm:spPr/>
      <dgm:t>
        <a:bodyPr/>
        <a:lstStyle/>
        <a:p>
          <a:r>
            <a:rPr lang="nl-NL" dirty="0" smtClean="0"/>
            <a:t>BOEIEN</a:t>
          </a:r>
          <a:endParaRPr lang="nl-NL" dirty="0"/>
        </a:p>
      </dgm:t>
    </dgm:pt>
    <dgm:pt modelId="{E0E656CB-5DBD-42F1-B85C-96AA78A36A7A}" type="parTrans" cxnId="{FF072ACC-7BF5-46B1-AB00-3DB7EC93DD00}">
      <dgm:prSet/>
      <dgm:spPr/>
      <dgm:t>
        <a:bodyPr/>
        <a:lstStyle/>
        <a:p>
          <a:endParaRPr lang="nl-NL"/>
        </a:p>
      </dgm:t>
    </dgm:pt>
    <dgm:pt modelId="{3E2B5FD0-EA53-4E34-B159-42FB28A12B17}" type="sibTrans" cxnId="{FF072ACC-7BF5-46B1-AB00-3DB7EC93DD00}">
      <dgm:prSet/>
      <dgm:spPr/>
      <dgm:t>
        <a:bodyPr/>
        <a:lstStyle/>
        <a:p>
          <a:endParaRPr lang="nl-NL"/>
        </a:p>
      </dgm:t>
    </dgm:pt>
    <dgm:pt modelId="{9D217B2A-734F-4A86-8A20-BA276575DFFA}">
      <dgm:prSet phldrT="[Tekst]"/>
      <dgm:spPr/>
      <dgm:t>
        <a:bodyPr/>
        <a:lstStyle/>
        <a:p>
          <a:r>
            <a:rPr lang="nl-NL" dirty="0" smtClean="0"/>
            <a:t>VINDEN</a:t>
          </a:r>
          <a:endParaRPr lang="nl-NL" dirty="0"/>
        </a:p>
      </dgm:t>
    </dgm:pt>
    <dgm:pt modelId="{729C392E-5506-4FD9-99DC-FEC672BB8D4D}" type="parTrans" cxnId="{C8AFA159-B254-4DB2-B293-B0D6028D919A}">
      <dgm:prSet/>
      <dgm:spPr/>
      <dgm:t>
        <a:bodyPr/>
        <a:lstStyle/>
        <a:p>
          <a:endParaRPr lang="nl-NL"/>
        </a:p>
      </dgm:t>
    </dgm:pt>
    <dgm:pt modelId="{86E47AEC-259A-4B3F-AC7B-D134A414F391}" type="sibTrans" cxnId="{C8AFA159-B254-4DB2-B293-B0D6028D919A}">
      <dgm:prSet/>
      <dgm:spPr/>
      <dgm:t>
        <a:bodyPr/>
        <a:lstStyle/>
        <a:p>
          <a:endParaRPr lang="nl-NL"/>
        </a:p>
      </dgm:t>
    </dgm:pt>
    <dgm:pt modelId="{3C1202BC-0E79-47E3-B4A8-222648096912}" type="pres">
      <dgm:prSet presAssocID="{8FA65F0F-8946-48F2-82D3-ED0FB942D4CB}" presName="compositeShape" presStyleCnt="0">
        <dgm:presLayoutVars>
          <dgm:dir/>
          <dgm:resizeHandles/>
        </dgm:presLayoutVars>
      </dgm:prSet>
      <dgm:spPr/>
    </dgm:pt>
    <dgm:pt modelId="{11CF9E88-E3B0-439A-B016-C63C26AE7FC1}" type="pres">
      <dgm:prSet presAssocID="{8FA65F0F-8946-48F2-82D3-ED0FB942D4CB}" presName="pyramid" presStyleLbl="node1" presStyleIdx="0" presStyleCnt="1"/>
      <dgm:sp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  <a:tileRect/>
        </a:gradFill>
      </dgm:spPr>
      <dgm:t>
        <a:bodyPr/>
        <a:lstStyle/>
        <a:p>
          <a:endParaRPr lang="nl-NL"/>
        </a:p>
      </dgm:t>
    </dgm:pt>
    <dgm:pt modelId="{001B4519-878A-4BFD-9FCF-6B791329760C}" type="pres">
      <dgm:prSet presAssocID="{8FA65F0F-8946-48F2-82D3-ED0FB942D4CB}" presName="theList" presStyleCnt="0"/>
      <dgm:spPr/>
    </dgm:pt>
    <dgm:pt modelId="{BEC8E7C2-1A6D-402D-A0BB-47DA70C7B9B0}" type="pres">
      <dgm:prSet presAssocID="{C3E20D76-6A61-4B87-A80D-DFC787903F5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14280C5-C751-4A60-88E2-598C5867E810}" type="pres">
      <dgm:prSet presAssocID="{C3E20D76-6A61-4B87-A80D-DFC787903F54}" presName="aSpace" presStyleCnt="0"/>
      <dgm:spPr/>
    </dgm:pt>
    <dgm:pt modelId="{C57A0A12-9102-4DCB-BC3B-D51E1A9DC492}" type="pres">
      <dgm:prSet presAssocID="{38BF3E8F-4384-4048-8A51-18A86DB2D3C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36A8F5-3342-4059-ABF2-413B0466AB8B}" type="pres">
      <dgm:prSet presAssocID="{38BF3E8F-4384-4048-8A51-18A86DB2D3C4}" presName="aSpace" presStyleCnt="0"/>
      <dgm:spPr/>
    </dgm:pt>
    <dgm:pt modelId="{248F5CC7-B84C-4DFC-87A5-83A391C39D6D}" type="pres">
      <dgm:prSet presAssocID="{9D217B2A-734F-4A86-8A20-BA276575DFF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FD2979C-2193-45EF-9BD0-56510DC83970}" type="pres">
      <dgm:prSet presAssocID="{9D217B2A-734F-4A86-8A20-BA276575DFFA}" presName="aSpace" presStyleCnt="0"/>
      <dgm:spPr/>
    </dgm:pt>
  </dgm:ptLst>
  <dgm:cxnLst>
    <dgm:cxn modelId="{C8AFA159-B254-4DB2-B293-B0D6028D919A}" srcId="{8FA65F0F-8946-48F2-82D3-ED0FB942D4CB}" destId="{9D217B2A-734F-4A86-8A20-BA276575DFFA}" srcOrd="2" destOrd="0" parTransId="{729C392E-5506-4FD9-99DC-FEC672BB8D4D}" sibTransId="{86E47AEC-259A-4B3F-AC7B-D134A414F391}"/>
    <dgm:cxn modelId="{114A17C0-4A24-428F-BFEF-5899F5A82AF1}" srcId="{8FA65F0F-8946-48F2-82D3-ED0FB942D4CB}" destId="{C3E20D76-6A61-4B87-A80D-DFC787903F54}" srcOrd="0" destOrd="0" parTransId="{12BE0ACD-2580-4E84-9234-32BE4BA4CDD3}" sibTransId="{5E652D5F-418A-495C-A50B-CA1B3E792301}"/>
    <dgm:cxn modelId="{0EEE3E84-9701-4553-843E-3B25B78A5C30}" type="presOf" srcId="{C3E20D76-6A61-4B87-A80D-DFC787903F54}" destId="{BEC8E7C2-1A6D-402D-A0BB-47DA70C7B9B0}" srcOrd="0" destOrd="0" presId="urn:microsoft.com/office/officeart/2005/8/layout/pyramid2"/>
    <dgm:cxn modelId="{FF072ACC-7BF5-46B1-AB00-3DB7EC93DD00}" srcId="{8FA65F0F-8946-48F2-82D3-ED0FB942D4CB}" destId="{38BF3E8F-4384-4048-8A51-18A86DB2D3C4}" srcOrd="1" destOrd="0" parTransId="{E0E656CB-5DBD-42F1-B85C-96AA78A36A7A}" sibTransId="{3E2B5FD0-EA53-4E34-B159-42FB28A12B17}"/>
    <dgm:cxn modelId="{018DFB8B-5966-4984-A78C-7573FC31D960}" type="presOf" srcId="{8FA65F0F-8946-48F2-82D3-ED0FB942D4CB}" destId="{3C1202BC-0E79-47E3-B4A8-222648096912}" srcOrd="0" destOrd="0" presId="urn:microsoft.com/office/officeart/2005/8/layout/pyramid2"/>
    <dgm:cxn modelId="{09A97315-2D56-4802-B097-A86CA31FC1BC}" type="presOf" srcId="{9D217B2A-734F-4A86-8A20-BA276575DFFA}" destId="{248F5CC7-B84C-4DFC-87A5-83A391C39D6D}" srcOrd="0" destOrd="0" presId="urn:microsoft.com/office/officeart/2005/8/layout/pyramid2"/>
    <dgm:cxn modelId="{E9197FF8-9C5F-4B2E-8B7D-B0B367CEBC87}" type="presOf" srcId="{38BF3E8F-4384-4048-8A51-18A86DB2D3C4}" destId="{C57A0A12-9102-4DCB-BC3B-D51E1A9DC492}" srcOrd="0" destOrd="0" presId="urn:microsoft.com/office/officeart/2005/8/layout/pyramid2"/>
    <dgm:cxn modelId="{63D29C07-4608-422C-885B-07955A37EBD0}" type="presParOf" srcId="{3C1202BC-0E79-47E3-B4A8-222648096912}" destId="{11CF9E88-E3B0-439A-B016-C63C26AE7FC1}" srcOrd="0" destOrd="0" presId="urn:microsoft.com/office/officeart/2005/8/layout/pyramid2"/>
    <dgm:cxn modelId="{5079718C-09FF-4E2B-9115-A6C86EFCF9B2}" type="presParOf" srcId="{3C1202BC-0E79-47E3-B4A8-222648096912}" destId="{001B4519-878A-4BFD-9FCF-6B791329760C}" srcOrd="1" destOrd="0" presId="urn:microsoft.com/office/officeart/2005/8/layout/pyramid2"/>
    <dgm:cxn modelId="{662B075A-BD6E-43C7-BA9A-80363F8D0623}" type="presParOf" srcId="{001B4519-878A-4BFD-9FCF-6B791329760C}" destId="{BEC8E7C2-1A6D-402D-A0BB-47DA70C7B9B0}" srcOrd="0" destOrd="0" presId="urn:microsoft.com/office/officeart/2005/8/layout/pyramid2"/>
    <dgm:cxn modelId="{24F40DAB-EDD6-4931-AE4C-4E3859D536B6}" type="presParOf" srcId="{001B4519-878A-4BFD-9FCF-6B791329760C}" destId="{214280C5-C751-4A60-88E2-598C5867E810}" srcOrd="1" destOrd="0" presId="urn:microsoft.com/office/officeart/2005/8/layout/pyramid2"/>
    <dgm:cxn modelId="{3EBB9626-C349-44A6-84E1-CF14158D4DAE}" type="presParOf" srcId="{001B4519-878A-4BFD-9FCF-6B791329760C}" destId="{C57A0A12-9102-4DCB-BC3B-D51E1A9DC492}" srcOrd="2" destOrd="0" presId="urn:microsoft.com/office/officeart/2005/8/layout/pyramid2"/>
    <dgm:cxn modelId="{60F0C8BD-F02E-4A98-98B8-986CA85492C6}" type="presParOf" srcId="{001B4519-878A-4BFD-9FCF-6B791329760C}" destId="{8836A8F5-3342-4059-ABF2-413B0466AB8B}" srcOrd="3" destOrd="0" presId="urn:microsoft.com/office/officeart/2005/8/layout/pyramid2"/>
    <dgm:cxn modelId="{77E37321-9F60-435E-8A7F-AD2950F35664}" type="presParOf" srcId="{001B4519-878A-4BFD-9FCF-6B791329760C}" destId="{248F5CC7-B84C-4DFC-87A5-83A391C39D6D}" srcOrd="4" destOrd="0" presId="urn:microsoft.com/office/officeart/2005/8/layout/pyramid2"/>
    <dgm:cxn modelId="{F6548B6C-98C2-4BAB-8DDE-0CA167871914}" type="presParOf" srcId="{001B4519-878A-4BFD-9FCF-6B791329760C}" destId="{0FD2979C-2193-45EF-9BD0-56510DC8397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DC1C4E-3D7E-4901-A6DC-272EB3772E7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273E4FD-CD27-4ACC-8664-4B8109E9187F}">
      <dgm:prSet phldrT="[Tekst]"/>
      <dgm:spPr/>
      <dgm:t>
        <a:bodyPr/>
        <a:lstStyle/>
        <a:p>
          <a:r>
            <a:rPr lang="nl-NL" dirty="0" smtClean="0"/>
            <a:t>TT DI</a:t>
          </a:r>
          <a:endParaRPr lang="nl-NL" dirty="0"/>
        </a:p>
      </dgm:t>
    </dgm:pt>
    <dgm:pt modelId="{DE731B70-B378-4823-8850-E983FAB2F432}" type="parTrans" cxnId="{A12D3CA5-874A-446F-82F6-4DCB5B696DCE}">
      <dgm:prSet/>
      <dgm:spPr/>
      <dgm:t>
        <a:bodyPr/>
        <a:lstStyle/>
        <a:p>
          <a:endParaRPr lang="nl-NL"/>
        </a:p>
      </dgm:t>
    </dgm:pt>
    <dgm:pt modelId="{873A558F-10DD-441C-A291-0712C66D6F67}" type="sibTrans" cxnId="{A12D3CA5-874A-446F-82F6-4DCB5B696DCE}">
      <dgm:prSet/>
      <dgm:spPr/>
      <dgm:t>
        <a:bodyPr/>
        <a:lstStyle/>
        <a:p>
          <a:endParaRPr lang="nl-NL"/>
        </a:p>
      </dgm:t>
    </dgm:pt>
    <dgm:pt modelId="{D1B5A220-F446-4DEE-8886-648C4028F871}">
      <dgm:prSet phldrT="[Teks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46CF06A4-C00A-4DC4-87CC-1C13610FA08C}" type="parTrans" cxnId="{F2921584-C356-402E-B617-9E361264A3E9}">
      <dgm:prSet/>
      <dgm:spPr/>
      <dgm:t>
        <a:bodyPr/>
        <a:lstStyle/>
        <a:p>
          <a:endParaRPr lang="nl-NL"/>
        </a:p>
      </dgm:t>
    </dgm:pt>
    <dgm:pt modelId="{3BC67253-073D-4B4C-AC70-83F82C2AF255}" type="sibTrans" cxnId="{F2921584-C356-402E-B617-9E361264A3E9}">
      <dgm:prSet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</a:gradFill>
      </dgm:spPr>
      <dgm:t>
        <a:bodyPr/>
        <a:lstStyle/>
        <a:p>
          <a:endParaRPr lang="nl-NL"/>
        </a:p>
      </dgm:t>
    </dgm:pt>
    <dgm:pt modelId="{252418EE-03DD-4AE7-853A-10098FC84412}">
      <dgm:prSet phldrT="[Teks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B5ACF237-A09B-420F-915F-F2B0E1D9BA48}" type="parTrans" cxnId="{A878E4B1-807F-48A6-844F-8CF4A619D410}">
      <dgm:prSet/>
      <dgm:spPr/>
      <dgm:t>
        <a:bodyPr/>
        <a:lstStyle/>
        <a:p>
          <a:endParaRPr lang="nl-NL"/>
        </a:p>
      </dgm:t>
    </dgm:pt>
    <dgm:pt modelId="{C2107ABB-B749-4D69-A62E-8764B89C6718}" type="sibTrans" cxnId="{A878E4B1-807F-48A6-844F-8CF4A619D410}">
      <dgm:prSet/>
      <dgm:spPr/>
      <dgm:t>
        <a:bodyPr/>
        <a:lstStyle/>
        <a:p>
          <a:endParaRPr lang="nl-NL"/>
        </a:p>
      </dgm:t>
    </dgm:pt>
    <dgm:pt modelId="{9BC89D88-4544-4176-AC5D-31A194A7FF80}">
      <dgm:prSet phldrT="[Teks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B65A6FD7-C34A-4C97-B90D-B4F5B9C3DE10}" type="parTrans" cxnId="{33A0514C-F7E1-4FF0-924F-2A3CE6875CEB}">
      <dgm:prSet/>
      <dgm:spPr/>
      <dgm:t>
        <a:bodyPr/>
        <a:lstStyle/>
        <a:p>
          <a:endParaRPr lang="nl-NL"/>
        </a:p>
      </dgm:t>
    </dgm:pt>
    <dgm:pt modelId="{B897E12D-B7F8-4C64-8CDB-BF38172435EB}" type="sibTrans" cxnId="{33A0514C-F7E1-4FF0-924F-2A3CE6875CEB}">
      <dgm:prSet/>
      <dgm:spPr/>
      <dgm:t>
        <a:bodyPr/>
        <a:lstStyle/>
        <a:p>
          <a:endParaRPr lang="nl-NL"/>
        </a:p>
      </dgm:t>
    </dgm:pt>
    <dgm:pt modelId="{39D712CB-3C4B-464D-A0D2-C726A9437DD9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07CF0588-46F1-4510-92A4-1CC9128AAA59}" type="parTrans" cxnId="{21CC539E-7534-4229-B980-C050E288F09F}">
      <dgm:prSet/>
      <dgm:spPr/>
      <dgm:t>
        <a:bodyPr/>
        <a:lstStyle/>
        <a:p>
          <a:endParaRPr lang="nl-NL"/>
        </a:p>
      </dgm:t>
    </dgm:pt>
    <dgm:pt modelId="{E67AA43F-1070-41A3-A171-46609E878221}" type="sibTrans" cxnId="{21CC539E-7534-4229-B980-C050E288F09F}">
      <dgm:prSet/>
      <dgm:spPr/>
      <dgm:t>
        <a:bodyPr/>
        <a:lstStyle/>
        <a:p>
          <a:endParaRPr lang="nl-NL"/>
        </a:p>
      </dgm:t>
    </dgm:pt>
    <dgm:pt modelId="{62045756-46B2-44F0-AC74-0D0444275FD6}" type="pres">
      <dgm:prSet presAssocID="{C0DC1C4E-3D7E-4901-A6DC-272EB3772E7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A426259-22C4-48B7-8BF7-ED89AE115ACA}" type="pres">
      <dgm:prSet presAssocID="{1273E4FD-CD27-4ACC-8664-4B8109E9187F}" presName="centerShape" presStyleLbl="node0" presStyleIdx="0" presStyleCnt="1"/>
      <dgm:spPr/>
      <dgm:t>
        <a:bodyPr/>
        <a:lstStyle/>
        <a:p>
          <a:endParaRPr lang="nl-NL"/>
        </a:p>
      </dgm:t>
    </dgm:pt>
    <dgm:pt modelId="{139EDF32-B72B-45D9-BFF0-99D6E3E97BDD}" type="pres">
      <dgm:prSet presAssocID="{D1B5A220-F446-4DEE-8886-648C4028F871}" presName="node" presStyleLbl="node1" presStyleIdx="0" presStyleCnt="4" custRadScaleRad="100127" custRadScaleInc="8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B090001-E691-49E5-A459-DF2317327D24}" type="pres">
      <dgm:prSet presAssocID="{D1B5A220-F446-4DEE-8886-648C4028F871}" presName="dummy" presStyleCnt="0"/>
      <dgm:spPr/>
    </dgm:pt>
    <dgm:pt modelId="{2C578F59-73ED-4FFB-9317-BF14C01B8A29}" type="pres">
      <dgm:prSet presAssocID="{3BC67253-073D-4B4C-AC70-83F82C2AF255}" presName="sibTrans" presStyleLbl="sibTrans2D1" presStyleIdx="0" presStyleCnt="4"/>
      <dgm:spPr/>
      <dgm:t>
        <a:bodyPr/>
        <a:lstStyle/>
        <a:p>
          <a:endParaRPr lang="nl-NL"/>
        </a:p>
      </dgm:t>
    </dgm:pt>
    <dgm:pt modelId="{9BFF98E4-1B0C-4068-94E0-1385F42FB5F7}" type="pres">
      <dgm:prSet presAssocID="{252418EE-03DD-4AE7-853A-10098FC844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E4A8DCF-235C-4584-BC4F-DFCAAC5B8C29}" type="pres">
      <dgm:prSet presAssocID="{252418EE-03DD-4AE7-853A-10098FC84412}" presName="dummy" presStyleCnt="0"/>
      <dgm:spPr/>
    </dgm:pt>
    <dgm:pt modelId="{FC246F3A-79DC-4A04-8326-7DB3D23AC5BF}" type="pres">
      <dgm:prSet presAssocID="{C2107ABB-B749-4D69-A62E-8764B89C6718}" presName="sibTrans" presStyleLbl="sibTrans2D1" presStyleIdx="1" presStyleCnt="4"/>
      <dgm:spPr/>
      <dgm:t>
        <a:bodyPr/>
        <a:lstStyle/>
        <a:p>
          <a:endParaRPr lang="nl-NL"/>
        </a:p>
      </dgm:t>
    </dgm:pt>
    <dgm:pt modelId="{A064A2A3-5EC9-4A77-AB20-752761D30659}" type="pres">
      <dgm:prSet presAssocID="{9BC89D88-4544-4176-AC5D-31A194A7FF8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6C69A1F-FCA5-4F61-80BC-C80F74A3C14C}" type="pres">
      <dgm:prSet presAssocID="{9BC89D88-4544-4176-AC5D-31A194A7FF80}" presName="dummy" presStyleCnt="0"/>
      <dgm:spPr/>
    </dgm:pt>
    <dgm:pt modelId="{B7587767-8053-4AD8-8DD2-107603E72533}" type="pres">
      <dgm:prSet presAssocID="{B897E12D-B7F8-4C64-8CDB-BF38172435EB}" presName="sibTrans" presStyleLbl="sibTrans2D1" presStyleIdx="2" presStyleCnt="4"/>
      <dgm:spPr/>
      <dgm:t>
        <a:bodyPr/>
        <a:lstStyle/>
        <a:p>
          <a:endParaRPr lang="nl-NL"/>
        </a:p>
      </dgm:t>
    </dgm:pt>
    <dgm:pt modelId="{C747C84C-8669-41B7-B3FB-A4B8CFA48EBA}" type="pres">
      <dgm:prSet presAssocID="{39D712CB-3C4B-464D-A0D2-C726A9437DD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7293BC4-327C-4EAD-88F0-759BEF18636A}" type="pres">
      <dgm:prSet presAssocID="{39D712CB-3C4B-464D-A0D2-C726A9437DD9}" presName="dummy" presStyleCnt="0"/>
      <dgm:spPr/>
    </dgm:pt>
    <dgm:pt modelId="{75E866CD-5DE4-4AD6-A276-459C07F7891E}" type="pres">
      <dgm:prSet presAssocID="{E67AA43F-1070-41A3-A171-46609E878221}" presName="sibTrans" presStyleLbl="sibTrans2D1" presStyleIdx="3" presStyleCnt="4"/>
      <dgm:spPr/>
      <dgm:t>
        <a:bodyPr/>
        <a:lstStyle/>
        <a:p>
          <a:endParaRPr lang="nl-NL"/>
        </a:p>
      </dgm:t>
    </dgm:pt>
  </dgm:ptLst>
  <dgm:cxnLst>
    <dgm:cxn modelId="{0802F34C-FA26-4198-B5C2-94720C7C0C87}" type="presOf" srcId="{C2107ABB-B749-4D69-A62E-8764B89C6718}" destId="{FC246F3A-79DC-4A04-8326-7DB3D23AC5BF}" srcOrd="0" destOrd="0" presId="urn:microsoft.com/office/officeart/2005/8/layout/radial6"/>
    <dgm:cxn modelId="{59BB4BFC-C822-4E3D-A814-44CA8A61E2E3}" type="presOf" srcId="{252418EE-03DD-4AE7-853A-10098FC84412}" destId="{9BFF98E4-1B0C-4068-94E0-1385F42FB5F7}" srcOrd="0" destOrd="0" presId="urn:microsoft.com/office/officeart/2005/8/layout/radial6"/>
    <dgm:cxn modelId="{A12D3CA5-874A-446F-82F6-4DCB5B696DCE}" srcId="{C0DC1C4E-3D7E-4901-A6DC-272EB3772E7A}" destId="{1273E4FD-CD27-4ACC-8664-4B8109E9187F}" srcOrd="0" destOrd="0" parTransId="{DE731B70-B378-4823-8850-E983FAB2F432}" sibTransId="{873A558F-10DD-441C-A291-0712C66D6F67}"/>
    <dgm:cxn modelId="{FACB353B-3981-4E20-B7F1-09C60D62F4DC}" type="presOf" srcId="{39D712CB-3C4B-464D-A0D2-C726A9437DD9}" destId="{C747C84C-8669-41B7-B3FB-A4B8CFA48EBA}" srcOrd="0" destOrd="0" presId="urn:microsoft.com/office/officeart/2005/8/layout/radial6"/>
    <dgm:cxn modelId="{10055AD9-8A74-48A5-A38B-D0FE993D0743}" type="presOf" srcId="{B897E12D-B7F8-4C64-8CDB-BF38172435EB}" destId="{B7587767-8053-4AD8-8DD2-107603E72533}" srcOrd="0" destOrd="0" presId="urn:microsoft.com/office/officeart/2005/8/layout/radial6"/>
    <dgm:cxn modelId="{33A0514C-F7E1-4FF0-924F-2A3CE6875CEB}" srcId="{1273E4FD-CD27-4ACC-8664-4B8109E9187F}" destId="{9BC89D88-4544-4176-AC5D-31A194A7FF80}" srcOrd="2" destOrd="0" parTransId="{B65A6FD7-C34A-4C97-B90D-B4F5B9C3DE10}" sibTransId="{B897E12D-B7F8-4C64-8CDB-BF38172435EB}"/>
    <dgm:cxn modelId="{A878E4B1-807F-48A6-844F-8CF4A619D410}" srcId="{1273E4FD-CD27-4ACC-8664-4B8109E9187F}" destId="{252418EE-03DD-4AE7-853A-10098FC84412}" srcOrd="1" destOrd="0" parTransId="{B5ACF237-A09B-420F-915F-F2B0E1D9BA48}" sibTransId="{C2107ABB-B749-4D69-A62E-8764B89C6718}"/>
    <dgm:cxn modelId="{9120E056-A33C-424D-B3C2-B477DB44AD4C}" type="presOf" srcId="{3BC67253-073D-4B4C-AC70-83F82C2AF255}" destId="{2C578F59-73ED-4FFB-9317-BF14C01B8A29}" srcOrd="0" destOrd="0" presId="urn:microsoft.com/office/officeart/2005/8/layout/radial6"/>
    <dgm:cxn modelId="{AEB90A8A-1D7F-4383-89BD-7DBECC419944}" type="presOf" srcId="{9BC89D88-4544-4176-AC5D-31A194A7FF80}" destId="{A064A2A3-5EC9-4A77-AB20-752761D30659}" srcOrd="0" destOrd="0" presId="urn:microsoft.com/office/officeart/2005/8/layout/radial6"/>
    <dgm:cxn modelId="{21CC539E-7534-4229-B980-C050E288F09F}" srcId="{1273E4FD-CD27-4ACC-8664-4B8109E9187F}" destId="{39D712CB-3C4B-464D-A0D2-C726A9437DD9}" srcOrd="3" destOrd="0" parTransId="{07CF0588-46F1-4510-92A4-1CC9128AAA59}" sibTransId="{E67AA43F-1070-41A3-A171-46609E878221}"/>
    <dgm:cxn modelId="{F2921584-C356-402E-B617-9E361264A3E9}" srcId="{1273E4FD-CD27-4ACC-8664-4B8109E9187F}" destId="{D1B5A220-F446-4DEE-8886-648C4028F871}" srcOrd="0" destOrd="0" parTransId="{46CF06A4-C00A-4DC4-87CC-1C13610FA08C}" sibTransId="{3BC67253-073D-4B4C-AC70-83F82C2AF255}"/>
    <dgm:cxn modelId="{FF6F80F6-6F82-4BF4-A025-F3407D12DD45}" type="presOf" srcId="{1273E4FD-CD27-4ACC-8664-4B8109E9187F}" destId="{1A426259-22C4-48B7-8BF7-ED89AE115ACA}" srcOrd="0" destOrd="0" presId="urn:microsoft.com/office/officeart/2005/8/layout/radial6"/>
    <dgm:cxn modelId="{EA9FAF1B-F715-490D-AA3B-C031F0DC873C}" type="presOf" srcId="{C0DC1C4E-3D7E-4901-A6DC-272EB3772E7A}" destId="{62045756-46B2-44F0-AC74-0D0444275FD6}" srcOrd="0" destOrd="0" presId="urn:microsoft.com/office/officeart/2005/8/layout/radial6"/>
    <dgm:cxn modelId="{49704E9D-3E10-42C0-B2D7-461F87ABBD32}" type="presOf" srcId="{E67AA43F-1070-41A3-A171-46609E878221}" destId="{75E866CD-5DE4-4AD6-A276-459C07F7891E}" srcOrd="0" destOrd="0" presId="urn:microsoft.com/office/officeart/2005/8/layout/radial6"/>
    <dgm:cxn modelId="{9FF8C342-3F62-4562-8D96-A136938C9430}" type="presOf" srcId="{D1B5A220-F446-4DEE-8886-648C4028F871}" destId="{139EDF32-B72B-45D9-BFF0-99D6E3E97BDD}" srcOrd="0" destOrd="0" presId="urn:microsoft.com/office/officeart/2005/8/layout/radial6"/>
    <dgm:cxn modelId="{0501916B-214E-4042-BDB8-42F1A7FAB4F5}" type="presParOf" srcId="{62045756-46B2-44F0-AC74-0D0444275FD6}" destId="{1A426259-22C4-48B7-8BF7-ED89AE115ACA}" srcOrd="0" destOrd="0" presId="urn:microsoft.com/office/officeart/2005/8/layout/radial6"/>
    <dgm:cxn modelId="{95BB3D37-7058-4C19-8D50-FB66E69B1697}" type="presParOf" srcId="{62045756-46B2-44F0-AC74-0D0444275FD6}" destId="{139EDF32-B72B-45D9-BFF0-99D6E3E97BDD}" srcOrd="1" destOrd="0" presId="urn:microsoft.com/office/officeart/2005/8/layout/radial6"/>
    <dgm:cxn modelId="{70677B73-DE42-4D32-94B1-B400D9B8CAAF}" type="presParOf" srcId="{62045756-46B2-44F0-AC74-0D0444275FD6}" destId="{0B090001-E691-49E5-A459-DF2317327D24}" srcOrd="2" destOrd="0" presId="urn:microsoft.com/office/officeart/2005/8/layout/radial6"/>
    <dgm:cxn modelId="{99878DE8-2E70-44BF-9766-5752E42CAFCD}" type="presParOf" srcId="{62045756-46B2-44F0-AC74-0D0444275FD6}" destId="{2C578F59-73ED-4FFB-9317-BF14C01B8A29}" srcOrd="3" destOrd="0" presId="urn:microsoft.com/office/officeart/2005/8/layout/radial6"/>
    <dgm:cxn modelId="{FC62AF7C-92BC-441D-87DA-14DC7A2BA909}" type="presParOf" srcId="{62045756-46B2-44F0-AC74-0D0444275FD6}" destId="{9BFF98E4-1B0C-4068-94E0-1385F42FB5F7}" srcOrd="4" destOrd="0" presId="urn:microsoft.com/office/officeart/2005/8/layout/radial6"/>
    <dgm:cxn modelId="{DC8C2B90-7703-4FFD-96E5-238713459577}" type="presParOf" srcId="{62045756-46B2-44F0-AC74-0D0444275FD6}" destId="{FE4A8DCF-235C-4584-BC4F-DFCAAC5B8C29}" srcOrd="5" destOrd="0" presId="urn:microsoft.com/office/officeart/2005/8/layout/radial6"/>
    <dgm:cxn modelId="{EE590E6A-19BD-40F9-A20E-47C9D59B2F64}" type="presParOf" srcId="{62045756-46B2-44F0-AC74-0D0444275FD6}" destId="{FC246F3A-79DC-4A04-8326-7DB3D23AC5BF}" srcOrd="6" destOrd="0" presId="urn:microsoft.com/office/officeart/2005/8/layout/radial6"/>
    <dgm:cxn modelId="{D9785000-C975-4F37-A338-504DDF3795C2}" type="presParOf" srcId="{62045756-46B2-44F0-AC74-0D0444275FD6}" destId="{A064A2A3-5EC9-4A77-AB20-752761D30659}" srcOrd="7" destOrd="0" presId="urn:microsoft.com/office/officeart/2005/8/layout/radial6"/>
    <dgm:cxn modelId="{6AF05765-4393-47A0-950B-4BFD3672C368}" type="presParOf" srcId="{62045756-46B2-44F0-AC74-0D0444275FD6}" destId="{96C69A1F-FCA5-4F61-80BC-C80F74A3C14C}" srcOrd="8" destOrd="0" presId="urn:microsoft.com/office/officeart/2005/8/layout/radial6"/>
    <dgm:cxn modelId="{F32F1FCE-43A1-49E4-A537-F2A53BC603F5}" type="presParOf" srcId="{62045756-46B2-44F0-AC74-0D0444275FD6}" destId="{B7587767-8053-4AD8-8DD2-107603E72533}" srcOrd="9" destOrd="0" presId="urn:microsoft.com/office/officeart/2005/8/layout/radial6"/>
    <dgm:cxn modelId="{CA645E63-423D-4F35-9792-6C243DB5B29B}" type="presParOf" srcId="{62045756-46B2-44F0-AC74-0D0444275FD6}" destId="{C747C84C-8669-41B7-B3FB-A4B8CFA48EBA}" srcOrd="10" destOrd="0" presId="urn:microsoft.com/office/officeart/2005/8/layout/radial6"/>
    <dgm:cxn modelId="{48F4B9F7-2F2A-4868-BE80-F58B9EA960F7}" type="presParOf" srcId="{62045756-46B2-44F0-AC74-0D0444275FD6}" destId="{B7293BC4-327C-4EAD-88F0-759BEF18636A}" srcOrd="11" destOrd="0" presId="urn:microsoft.com/office/officeart/2005/8/layout/radial6"/>
    <dgm:cxn modelId="{763B0F4B-FC82-4277-AED3-3D57D392A745}" type="presParOf" srcId="{62045756-46B2-44F0-AC74-0D0444275FD6}" destId="{75E866CD-5DE4-4AD6-A276-459C07F7891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65F0F-8946-48F2-82D3-ED0FB942D4C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3E20D76-6A61-4B87-A80D-DFC787903F54}">
      <dgm:prSet phldrT="[Tekst]"/>
      <dgm:spPr/>
      <dgm:t>
        <a:bodyPr/>
        <a:lstStyle/>
        <a:p>
          <a:r>
            <a:rPr lang="nl-NL" dirty="0" smtClean="0"/>
            <a:t>BINDEN</a:t>
          </a:r>
          <a:endParaRPr lang="nl-NL" dirty="0"/>
        </a:p>
      </dgm:t>
    </dgm:pt>
    <dgm:pt modelId="{12BE0ACD-2580-4E84-9234-32BE4BA4CDD3}" type="parTrans" cxnId="{114A17C0-4A24-428F-BFEF-5899F5A82AF1}">
      <dgm:prSet/>
      <dgm:spPr/>
      <dgm:t>
        <a:bodyPr/>
        <a:lstStyle/>
        <a:p>
          <a:endParaRPr lang="nl-NL"/>
        </a:p>
      </dgm:t>
    </dgm:pt>
    <dgm:pt modelId="{5E652D5F-418A-495C-A50B-CA1B3E792301}" type="sibTrans" cxnId="{114A17C0-4A24-428F-BFEF-5899F5A82AF1}">
      <dgm:prSet/>
      <dgm:spPr/>
      <dgm:t>
        <a:bodyPr/>
        <a:lstStyle/>
        <a:p>
          <a:endParaRPr lang="nl-NL"/>
        </a:p>
      </dgm:t>
    </dgm:pt>
    <dgm:pt modelId="{38BF3E8F-4384-4048-8A51-18A86DB2D3C4}">
      <dgm:prSet phldrT="[Tekst]"/>
      <dgm:spPr/>
      <dgm:t>
        <a:bodyPr/>
        <a:lstStyle/>
        <a:p>
          <a:r>
            <a:rPr lang="nl-NL" dirty="0" smtClean="0"/>
            <a:t>BOEIEN</a:t>
          </a:r>
          <a:endParaRPr lang="nl-NL" dirty="0"/>
        </a:p>
      </dgm:t>
    </dgm:pt>
    <dgm:pt modelId="{E0E656CB-5DBD-42F1-B85C-96AA78A36A7A}" type="parTrans" cxnId="{FF072ACC-7BF5-46B1-AB00-3DB7EC93DD00}">
      <dgm:prSet/>
      <dgm:spPr/>
      <dgm:t>
        <a:bodyPr/>
        <a:lstStyle/>
        <a:p>
          <a:endParaRPr lang="nl-NL"/>
        </a:p>
      </dgm:t>
    </dgm:pt>
    <dgm:pt modelId="{3E2B5FD0-EA53-4E34-B159-42FB28A12B17}" type="sibTrans" cxnId="{FF072ACC-7BF5-46B1-AB00-3DB7EC93DD00}">
      <dgm:prSet/>
      <dgm:spPr/>
      <dgm:t>
        <a:bodyPr/>
        <a:lstStyle/>
        <a:p>
          <a:endParaRPr lang="nl-NL"/>
        </a:p>
      </dgm:t>
    </dgm:pt>
    <dgm:pt modelId="{9D217B2A-734F-4A86-8A20-BA276575DFFA}">
      <dgm:prSet phldrT="[Tekst]"/>
      <dgm:spPr/>
      <dgm:t>
        <a:bodyPr/>
        <a:lstStyle/>
        <a:p>
          <a:r>
            <a:rPr lang="nl-NL" dirty="0" smtClean="0"/>
            <a:t>VINDEN</a:t>
          </a:r>
          <a:endParaRPr lang="nl-NL" dirty="0"/>
        </a:p>
      </dgm:t>
    </dgm:pt>
    <dgm:pt modelId="{729C392E-5506-4FD9-99DC-FEC672BB8D4D}" type="parTrans" cxnId="{C8AFA159-B254-4DB2-B293-B0D6028D919A}">
      <dgm:prSet/>
      <dgm:spPr/>
      <dgm:t>
        <a:bodyPr/>
        <a:lstStyle/>
        <a:p>
          <a:endParaRPr lang="nl-NL"/>
        </a:p>
      </dgm:t>
    </dgm:pt>
    <dgm:pt modelId="{86E47AEC-259A-4B3F-AC7B-D134A414F391}" type="sibTrans" cxnId="{C8AFA159-B254-4DB2-B293-B0D6028D919A}">
      <dgm:prSet/>
      <dgm:spPr/>
      <dgm:t>
        <a:bodyPr/>
        <a:lstStyle/>
        <a:p>
          <a:endParaRPr lang="nl-NL"/>
        </a:p>
      </dgm:t>
    </dgm:pt>
    <dgm:pt modelId="{3C1202BC-0E79-47E3-B4A8-222648096912}" type="pres">
      <dgm:prSet presAssocID="{8FA65F0F-8946-48F2-82D3-ED0FB942D4CB}" presName="compositeShape" presStyleCnt="0">
        <dgm:presLayoutVars>
          <dgm:dir/>
          <dgm:resizeHandles/>
        </dgm:presLayoutVars>
      </dgm:prSet>
      <dgm:spPr/>
    </dgm:pt>
    <dgm:pt modelId="{11CF9E88-E3B0-439A-B016-C63C26AE7FC1}" type="pres">
      <dgm:prSet presAssocID="{8FA65F0F-8946-48F2-82D3-ED0FB942D4CB}" presName="pyramid" presStyleLbl="node1" presStyleIdx="0" presStyleCnt="1"/>
      <dgm:sp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  <a:tileRect/>
        </a:gradFill>
      </dgm:spPr>
      <dgm:t>
        <a:bodyPr/>
        <a:lstStyle/>
        <a:p>
          <a:endParaRPr lang="nl-NL"/>
        </a:p>
      </dgm:t>
    </dgm:pt>
    <dgm:pt modelId="{001B4519-878A-4BFD-9FCF-6B791329760C}" type="pres">
      <dgm:prSet presAssocID="{8FA65F0F-8946-48F2-82D3-ED0FB942D4CB}" presName="theList" presStyleCnt="0"/>
      <dgm:spPr/>
    </dgm:pt>
    <dgm:pt modelId="{BEC8E7C2-1A6D-402D-A0BB-47DA70C7B9B0}" type="pres">
      <dgm:prSet presAssocID="{C3E20D76-6A61-4B87-A80D-DFC787903F5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14280C5-C751-4A60-88E2-598C5867E810}" type="pres">
      <dgm:prSet presAssocID="{C3E20D76-6A61-4B87-A80D-DFC787903F54}" presName="aSpace" presStyleCnt="0"/>
      <dgm:spPr/>
    </dgm:pt>
    <dgm:pt modelId="{C57A0A12-9102-4DCB-BC3B-D51E1A9DC492}" type="pres">
      <dgm:prSet presAssocID="{38BF3E8F-4384-4048-8A51-18A86DB2D3C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36A8F5-3342-4059-ABF2-413B0466AB8B}" type="pres">
      <dgm:prSet presAssocID="{38BF3E8F-4384-4048-8A51-18A86DB2D3C4}" presName="aSpace" presStyleCnt="0"/>
      <dgm:spPr/>
    </dgm:pt>
    <dgm:pt modelId="{248F5CC7-B84C-4DFC-87A5-83A391C39D6D}" type="pres">
      <dgm:prSet presAssocID="{9D217B2A-734F-4A86-8A20-BA276575DFF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FD2979C-2193-45EF-9BD0-56510DC83970}" type="pres">
      <dgm:prSet presAssocID="{9D217B2A-734F-4A86-8A20-BA276575DFFA}" presName="aSpace" presStyleCnt="0"/>
      <dgm:spPr/>
    </dgm:pt>
  </dgm:ptLst>
  <dgm:cxnLst>
    <dgm:cxn modelId="{028B8DB2-A697-40FA-8403-53E72A79A125}" type="presOf" srcId="{38BF3E8F-4384-4048-8A51-18A86DB2D3C4}" destId="{C57A0A12-9102-4DCB-BC3B-D51E1A9DC492}" srcOrd="0" destOrd="0" presId="urn:microsoft.com/office/officeart/2005/8/layout/pyramid2"/>
    <dgm:cxn modelId="{C8AFA159-B254-4DB2-B293-B0D6028D919A}" srcId="{8FA65F0F-8946-48F2-82D3-ED0FB942D4CB}" destId="{9D217B2A-734F-4A86-8A20-BA276575DFFA}" srcOrd="2" destOrd="0" parTransId="{729C392E-5506-4FD9-99DC-FEC672BB8D4D}" sibTransId="{86E47AEC-259A-4B3F-AC7B-D134A414F391}"/>
    <dgm:cxn modelId="{114A17C0-4A24-428F-BFEF-5899F5A82AF1}" srcId="{8FA65F0F-8946-48F2-82D3-ED0FB942D4CB}" destId="{C3E20D76-6A61-4B87-A80D-DFC787903F54}" srcOrd="0" destOrd="0" parTransId="{12BE0ACD-2580-4E84-9234-32BE4BA4CDD3}" sibTransId="{5E652D5F-418A-495C-A50B-CA1B3E792301}"/>
    <dgm:cxn modelId="{A648439F-443F-41EC-B600-DEF3A877C94C}" type="presOf" srcId="{8FA65F0F-8946-48F2-82D3-ED0FB942D4CB}" destId="{3C1202BC-0E79-47E3-B4A8-222648096912}" srcOrd="0" destOrd="0" presId="urn:microsoft.com/office/officeart/2005/8/layout/pyramid2"/>
    <dgm:cxn modelId="{1AD795C9-906D-4534-8A95-460CF1210B10}" type="presOf" srcId="{9D217B2A-734F-4A86-8A20-BA276575DFFA}" destId="{248F5CC7-B84C-4DFC-87A5-83A391C39D6D}" srcOrd="0" destOrd="0" presId="urn:microsoft.com/office/officeart/2005/8/layout/pyramid2"/>
    <dgm:cxn modelId="{FF072ACC-7BF5-46B1-AB00-3DB7EC93DD00}" srcId="{8FA65F0F-8946-48F2-82D3-ED0FB942D4CB}" destId="{38BF3E8F-4384-4048-8A51-18A86DB2D3C4}" srcOrd="1" destOrd="0" parTransId="{E0E656CB-5DBD-42F1-B85C-96AA78A36A7A}" sibTransId="{3E2B5FD0-EA53-4E34-B159-42FB28A12B17}"/>
    <dgm:cxn modelId="{F3483B80-1B6C-478A-864D-34005AF548E7}" type="presOf" srcId="{C3E20D76-6A61-4B87-A80D-DFC787903F54}" destId="{BEC8E7C2-1A6D-402D-A0BB-47DA70C7B9B0}" srcOrd="0" destOrd="0" presId="urn:microsoft.com/office/officeart/2005/8/layout/pyramid2"/>
    <dgm:cxn modelId="{D3B4087C-90BC-49C2-BD7E-43817F0C1C7D}" type="presParOf" srcId="{3C1202BC-0E79-47E3-B4A8-222648096912}" destId="{11CF9E88-E3B0-439A-B016-C63C26AE7FC1}" srcOrd="0" destOrd="0" presId="urn:microsoft.com/office/officeart/2005/8/layout/pyramid2"/>
    <dgm:cxn modelId="{EB6B0431-C1D5-40C1-90D7-D15B4635DBE6}" type="presParOf" srcId="{3C1202BC-0E79-47E3-B4A8-222648096912}" destId="{001B4519-878A-4BFD-9FCF-6B791329760C}" srcOrd="1" destOrd="0" presId="urn:microsoft.com/office/officeart/2005/8/layout/pyramid2"/>
    <dgm:cxn modelId="{1735699A-F938-4845-A9D3-F4695D9B6EC3}" type="presParOf" srcId="{001B4519-878A-4BFD-9FCF-6B791329760C}" destId="{BEC8E7C2-1A6D-402D-A0BB-47DA70C7B9B0}" srcOrd="0" destOrd="0" presId="urn:microsoft.com/office/officeart/2005/8/layout/pyramid2"/>
    <dgm:cxn modelId="{66B5F68F-1449-4227-9F15-2AFF9520BDB6}" type="presParOf" srcId="{001B4519-878A-4BFD-9FCF-6B791329760C}" destId="{214280C5-C751-4A60-88E2-598C5867E810}" srcOrd="1" destOrd="0" presId="urn:microsoft.com/office/officeart/2005/8/layout/pyramid2"/>
    <dgm:cxn modelId="{98F0230D-87CC-4CAB-88FE-E683C8CA57F1}" type="presParOf" srcId="{001B4519-878A-4BFD-9FCF-6B791329760C}" destId="{C57A0A12-9102-4DCB-BC3B-D51E1A9DC492}" srcOrd="2" destOrd="0" presId="urn:microsoft.com/office/officeart/2005/8/layout/pyramid2"/>
    <dgm:cxn modelId="{0027C0E1-CA12-4520-88B0-D14A1A3A8458}" type="presParOf" srcId="{001B4519-878A-4BFD-9FCF-6B791329760C}" destId="{8836A8F5-3342-4059-ABF2-413B0466AB8B}" srcOrd="3" destOrd="0" presId="urn:microsoft.com/office/officeart/2005/8/layout/pyramid2"/>
    <dgm:cxn modelId="{12821153-2421-446C-9D45-047A706E7DBC}" type="presParOf" srcId="{001B4519-878A-4BFD-9FCF-6B791329760C}" destId="{248F5CC7-B84C-4DFC-87A5-83A391C39D6D}" srcOrd="4" destOrd="0" presId="urn:microsoft.com/office/officeart/2005/8/layout/pyramid2"/>
    <dgm:cxn modelId="{64541F1F-FD4E-4AA9-9FE9-2A727CF749FB}" type="presParOf" srcId="{001B4519-878A-4BFD-9FCF-6B791329760C}" destId="{0FD2979C-2193-45EF-9BD0-56510DC8397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DC1C4E-3D7E-4901-A6DC-272EB3772E7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273E4FD-CD27-4ACC-8664-4B8109E9187F}">
      <dgm:prSet phldrT="[Tekst]"/>
      <dgm:spPr/>
      <dgm:t>
        <a:bodyPr/>
        <a:lstStyle/>
        <a:p>
          <a:r>
            <a:rPr lang="nl-NL" dirty="0" smtClean="0"/>
            <a:t>TT DI</a:t>
          </a:r>
          <a:endParaRPr lang="nl-NL" dirty="0"/>
        </a:p>
      </dgm:t>
    </dgm:pt>
    <dgm:pt modelId="{DE731B70-B378-4823-8850-E983FAB2F432}" type="parTrans" cxnId="{A12D3CA5-874A-446F-82F6-4DCB5B696DCE}">
      <dgm:prSet/>
      <dgm:spPr/>
      <dgm:t>
        <a:bodyPr/>
        <a:lstStyle/>
        <a:p>
          <a:endParaRPr lang="nl-NL"/>
        </a:p>
      </dgm:t>
    </dgm:pt>
    <dgm:pt modelId="{873A558F-10DD-441C-A291-0712C66D6F67}" type="sibTrans" cxnId="{A12D3CA5-874A-446F-82F6-4DCB5B696DCE}">
      <dgm:prSet/>
      <dgm:spPr/>
      <dgm:t>
        <a:bodyPr/>
        <a:lstStyle/>
        <a:p>
          <a:endParaRPr lang="nl-NL"/>
        </a:p>
      </dgm:t>
    </dgm:pt>
    <dgm:pt modelId="{D1B5A220-F446-4DEE-8886-648C4028F871}">
      <dgm:prSet phldrT="[Teks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46CF06A4-C00A-4DC4-87CC-1C13610FA08C}" type="parTrans" cxnId="{F2921584-C356-402E-B617-9E361264A3E9}">
      <dgm:prSet/>
      <dgm:spPr/>
      <dgm:t>
        <a:bodyPr/>
        <a:lstStyle/>
        <a:p>
          <a:endParaRPr lang="nl-NL"/>
        </a:p>
      </dgm:t>
    </dgm:pt>
    <dgm:pt modelId="{3BC67253-073D-4B4C-AC70-83F82C2AF255}" type="sibTrans" cxnId="{F2921584-C356-402E-B617-9E361264A3E9}">
      <dgm:prSet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</a:gradFill>
      </dgm:spPr>
      <dgm:t>
        <a:bodyPr/>
        <a:lstStyle/>
        <a:p>
          <a:endParaRPr lang="nl-NL"/>
        </a:p>
      </dgm:t>
    </dgm:pt>
    <dgm:pt modelId="{252418EE-03DD-4AE7-853A-10098FC84412}">
      <dgm:prSet phldrT="[Teks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B5ACF237-A09B-420F-915F-F2B0E1D9BA48}" type="parTrans" cxnId="{A878E4B1-807F-48A6-844F-8CF4A619D410}">
      <dgm:prSet/>
      <dgm:spPr/>
      <dgm:t>
        <a:bodyPr/>
        <a:lstStyle/>
        <a:p>
          <a:endParaRPr lang="nl-NL"/>
        </a:p>
      </dgm:t>
    </dgm:pt>
    <dgm:pt modelId="{C2107ABB-B749-4D69-A62E-8764B89C6718}" type="sibTrans" cxnId="{A878E4B1-807F-48A6-844F-8CF4A619D410}">
      <dgm:prSet/>
      <dgm:spPr/>
      <dgm:t>
        <a:bodyPr/>
        <a:lstStyle/>
        <a:p>
          <a:endParaRPr lang="nl-NL"/>
        </a:p>
      </dgm:t>
    </dgm:pt>
    <dgm:pt modelId="{9BC89D88-4544-4176-AC5D-31A194A7FF80}">
      <dgm:prSet phldrT="[Teks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B65A6FD7-C34A-4C97-B90D-B4F5B9C3DE10}" type="parTrans" cxnId="{33A0514C-F7E1-4FF0-924F-2A3CE6875CEB}">
      <dgm:prSet/>
      <dgm:spPr/>
      <dgm:t>
        <a:bodyPr/>
        <a:lstStyle/>
        <a:p>
          <a:endParaRPr lang="nl-NL"/>
        </a:p>
      </dgm:t>
    </dgm:pt>
    <dgm:pt modelId="{B897E12D-B7F8-4C64-8CDB-BF38172435EB}" type="sibTrans" cxnId="{33A0514C-F7E1-4FF0-924F-2A3CE6875CEB}">
      <dgm:prSet/>
      <dgm:spPr/>
      <dgm:t>
        <a:bodyPr/>
        <a:lstStyle/>
        <a:p>
          <a:endParaRPr lang="nl-NL"/>
        </a:p>
      </dgm:t>
    </dgm:pt>
    <dgm:pt modelId="{39D712CB-3C4B-464D-A0D2-C726A9437DD9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07CF0588-46F1-4510-92A4-1CC9128AAA59}" type="parTrans" cxnId="{21CC539E-7534-4229-B980-C050E288F09F}">
      <dgm:prSet/>
      <dgm:spPr/>
      <dgm:t>
        <a:bodyPr/>
        <a:lstStyle/>
        <a:p>
          <a:endParaRPr lang="nl-NL"/>
        </a:p>
      </dgm:t>
    </dgm:pt>
    <dgm:pt modelId="{E67AA43F-1070-41A3-A171-46609E878221}" type="sibTrans" cxnId="{21CC539E-7534-4229-B980-C050E288F09F}">
      <dgm:prSet/>
      <dgm:spPr/>
      <dgm:t>
        <a:bodyPr/>
        <a:lstStyle/>
        <a:p>
          <a:endParaRPr lang="nl-NL"/>
        </a:p>
      </dgm:t>
    </dgm:pt>
    <dgm:pt modelId="{62045756-46B2-44F0-AC74-0D0444275FD6}" type="pres">
      <dgm:prSet presAssocID="{C0DC1C4E-3D7E-4901-A6DC-272EB3772E7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A426259-22C4-48B7-8BF7-ED89AE115ACA}" type="pres">
      <dgm:prSet presAssocID="{1273E4FD-CD27-4ACC-8664-4B8109E9187F}" presName="centerShape" presStyleLbl="node0" presStyleIdx="0" presStyleCnt="1"/>
      <dgm:spPr/>
      <dgm:t>
        <a:bodyPr/>
        <a:lstStyle/>
        <a:p>
          <a:endParaRPr lang="nl-NL"/>
        </a:p>
      </dgm:t>
    </dgm:pt>
    <dgm:pt modelId="{139EDF32-B72B-45D9-BFF0-99D6E3E97BDD}" type="pres">
      <dgm:prSet presAssocID="{D1B5A220-F446-4DEE-8886-648C4028F871}" presName="node" presStyleLbl="node1" presStyleIdx="0" presStyleCnt="4" custRadScaleRad="100127" custRadScaleInc="8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B090001-E691-49E5-A459-DF2317327D24}" type="pres">
      <dgm:prSet presAssocID="{D1B5A220-F446-4DEE-8886-648C4028F871}" presName="dummy" presStyleCnt="0"/>
      <dgm:spPr/>
    </dgm:pt>
    <dgm:pt modelId="{2C578F59-73ED-4FFB-9317-BF14C01B8A29}" type="pres">
      <dgm:prSet presAssocID="{3BC67253-073D-4B4C-AC70-83F82C2AF255}" presName="sibTrans" presStyleLbl="sibTrans2D1" presStyleIdx="0" presStyleCnt="4"/>
      <dgm:spPr/>
      <dgm:t>
        <a:bodyPr/>
        <a:lstStyle/>
        <a:p>
          <a:endParaRPr lang="nl-NL"/>
        </a:p>
      </dgm:t>
    </dgm:pt>
    <dgm:pt modelId="{9BFF98E4-1B0C-4068-94E0-1385F42FB5F7}" type="pres">
      <dgm:prSet presAssocID="{252418EE-03DD-4AE7-853A-10098FC844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E4A8DCF-235C-4584-BC4F-DFCAAC5B8C29}" type="pres">
      <dgm:prSet presAssocID="{252418EE-03DD-4AE7-853A-10098FC84412}" presName="dummy" presStyleCnt="0"/>
      <dgm:spPr/>
    </dgm:pt>
    <dgm:pt modelId="{FC246F3A-79DC-4A04-8326-7DB3D23AC5BF}" type="pres">
      <dgm:prSet presAssocID="{C2107ABB-B749-4D69-A62E-8764B89C6718}" presName="sibTrans" presStyleLbl="sibTrans2D1" presStyleIdx="1" presStyleCnt="4"/>
      <dgm:spPr/>
      <dgm:t>
        <a:bodyPr/>
        <a:lstStyle/>
        <a:p>
          <a:endParaRPr lang="nl-NL"/>
        </a:p>
      </dgm:t>
    </dgm:pt>
    <dgm:pt modelId="{A064A2A3-5EC9-4A77-AB20-752761D30659}" type="pres">
      <dgm:prSet presAssocID="{9BC89D88-4544-4176-AC5D-31A194A7FF8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6C69A1F-FCA5-4F61-80BC-C80F74A3C14C}" type="pres">
      <dgm:prSet presAssocID="{9BC89D88-4544-4176-AC5D-31A194A7FF80}" presName="dummy" presStyleCnt="0"/>
      <dgm:spPr/>
    </dgm:pt>
    <dgm:pt modelId="{B7587767-8053-4AD8-8DD2-107603E72533}" type="pres">
      <dgm:prSet presAssocID="{B897E12D-B7F8-4C64-8CDB-BF38172435EB}" presName="sibTrans" presStyleLbl="sibTrans2D1" presStyleIdx="2" presStyleCnt="4"/>
      <dgm:spPr/>
      <dgm:t>
        <a:bodyPr/>
        <a:lstStyle/>
        <a:p>
          <a:endParaRPr lang="nl-NL"/>
        </a:p>
      </dgm:t>
    </dgm:pt>
    <dgm:pt modelId="{C747C84C-8669-41B7-B3FB-A4B8CFA48EBA}" type="pres">
      <dgm:prSet presAssocID="{39D712CB-3C4B-464D-A0D2-C726A9437DD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7293BC4-327C-4EAD-88F0-759BEF18636A}" type="pres">
      <dgm:prSet presAssocID="{39D712CB-3C4B-464D-A0D2-C726A9437DD9}" presName="dummy" presStyleCnt="0"/>
      <dgm:spPr/>
    </dgm:pt>
    <dgm:pt modelId="{75E866CD-5DE4-4AD6-A276-459C07F7891E}" type="pres">
      <dgm:prSet presAssocID="{E67AA43F-1070-41A3-A171-46609E878221}" presName="sibTrans" presStyleLbl="sibTrans2D1" presStyleIdx="3" presStyleCnt="4"/>
      <dgm:spPr/>
      <dgm:t>
        <a:bodyPr/>
        <a:lstStyle/>
        <a:p>
          <a:endParaRPr lang="nl-NL"/>
        </a:p>
      </dgm:t>
    </dgm:pt>
  </dgm:ptLst>
  <dgm:cxnLst>
    <dgm:cxn modelId="{88415705-FC81-45F0-8AB2-17BE24060A95}" type="presOf" srcId="{C2107ABB-B749-4D69-A62E-8764B89C6718}" destId="{FC246F3A-79DC-4A04-8326-7DB3D23AC5BF}" srcOrd="0" destOrd="0" presId="urn:microsoft.com/office/officeart/2005/8/layout/radial6"/>
    <dgm:cxn modelId="{E941BE96-CE2E-4D88-AE88-57554D3E8199}" type="presOf" srcId="{C0DC1C4E-3D7E-4901-A6DC-272EB3772E7A}" destId="{62045756-46B2-44F0-AC74-0D0444275FD6}" srcOrd="0" destOrd="0" presId="urn:microsoft.com/office/officeart/2005/8/layout/radial6"/>
    <dgm:cxn modelId="{A3A96EEE-A2AC-4052-BDF0-89A2F5D130EC}" type="presOf" srcId="{B897E12D-B7F8-4C64-8CDB-BF38172435EB}" destId="{B7587767-8053-4AD8-8DD2-107603E72533}" srcOrd="0" destOrd="0" presId="urn:microsoft.com/office/officeart/2005/8/layout/radial6"/>
    <dgm:cxn modelId="{A12D3CA5-874A-446F-82F6-4DCB5B696DCE}" srcId="{C0DC1C4E-3D7E-4901-A6DC-272EB3772E7A}" destId="{1273E4FD-CD27-4ACC-8664-4B8109E9187F}" srcOrd="0" destOrd="0" parTransId="{DE731B70-B378-4823-8850-E983FAB2F432}" sibTransId="{873A558F-10DD-441C-A291-0712C66D6F67}"/>
    <dgm:cxn modelId="{A878E4B1-807F-48A6-844F-8CF4A619D410}" srcId="{1273E4FD-CD27-4ACC-8664-4B8109E9187F}" destId="{252418EE-03DD-4AE7-853A-10098FC84412}" srcOrd="1" destOrd="0" parTransId="{B5ACF237-A09B-420F-915F-F2B0E1D9BA48}" sibTransId="{C2107ABB-B749-4D69-A62E-8764B89C6718}"/>
    <dgm:cxn modelId="{793A2B4A-BDBA-4E6C-9E49-4B0C36479F64}" type="presOf" srcId="{E67AA43F-1070-41A3-A171-46609E878221}" destId="{75E866CD-5DE4-4AD6-A276-459C07F7891E}" srcOrd="0" destOrd="0" presId="urn:microsoft.com/office/officeart/2005/8/layout/radial6"/>
    <dgm:cxn modelId="{56093D9B-0F64-43FB-91C9-FC4A612E692D}" type="presOf" srcId="{D1B5A220-F446-4DEE-8886-648C4028F871}" destId="{139EDF32-B72B-45D9-BFF0-99D6E3E97BDD}" srcOrd="0" destOrd="0" presId="urn:microsoft.com/office/officeart/2005/8/layout/radial6"/>
    <dgm:cxn modelId="{1F569A51-3118-4061-8D7F-FEE9B7ADAFC1}" type="presOf" srcId="{1273E4FD-CD27-4ACC-8664-4B8109E9187F}" destId="{1A426259-22C4-48B7-8BF7-ED89AE115ACA}" srcOrd="0" destOrd="0" presId="urn:microsoft.com/office/officeart/2005/8/layout/radial6"/>
    <dgm:cxn modelId="{F2921584-C356-402E-B617-9E361264A3E9}" srcId="{1273E4FD-CD27-4ACC-8664-4B8109E9187F}" destId="{D1B5A220-F446-4DEE-8886-648C4028F871}" srcOrd="0" destOrd="0" parTransId="{46CF06A4-C00A-4DC4-87CC-1C13610FA08C}" sibTransId="{3BC67253-073D-4B4C-AC70-83F82C2AF255}"/>
    <dgm:cxn modelId="{33A0514C-F7E1-4FF0-924F-2A3CE6875CEB}" srcId="{1273E4FD-CD27-4ACC-8664-4B8109E9187F}" destId="{9BC89D88-4544-4176-AC5D-31A194A7FF80}" srcOrd="2" destOrd="0" parTransId="{B65A6FD7-C34A-4C97-B90D-B4F5B9C3DE10}" sibTransId="{B897E12D-B7F8-4C64-8CDB-BF38172435EB}"/>
    <dgm:cxn modelId="{4B963A68-7926-47C2-ADE8-9377A13C787C}" type="presOf" srcId="{252418EE-03DD-4AE7-853A-10098FC84412}" destId="{9BFF98E4-1B0C-4068-94E0-1385F42FB5F7}" srcOrd="0" destOrd="0" presId="urn:microsoft.com/office/officeart/2005/8/layout/radial6"/>
    <dgm:cxn modelId="{21CC539E-7534-4229-B980-C050E288F09F}" srcId="{1273E4FD-CD27-4ACC-8664-4B8109E9187F}" destId="{39D712CB-3C4B-464D-A0D2-C726A9437DD9}" srcOrd="3" destOrd="0" parTransId="{07CF0588-46F1-4510-92A4-1CC9128AAA59}" sibTransId="{E67AA43F-1070-41A3-A171-46609E878221}"/>
    <dgm:cxn modelId="{6DCCD7FD-5E4A-4E28-BB6B-F123E028F661}" type="presOf" srcId="{39D712CB-3C4B-464D-A0D2-C726A9437DD9}" destId="{C747C84C-8669-41B7-B3FB-A4B8CFA48EBA}" srcOrd="0" destOrd="0" presId="urn:microsoft.com/office/officeart/2005/8/layout/radial6"/>
    <dgm:cxn modelId="{05D509C0-F2AF-4CAE-8823-5B2960737C41}" type="presOf" srcId="{9BC89D88-4544-4176-AC5D-31A194A7FF80}" destId="{A064A2A3-5EC9-4A77-AB20-752761D30659}" srcOrd="0" destOrd="0" presId="urn:microsoft.com/office/officeart/2005/8/layout/radial6"/>
    <dgm:cxn modelId="{5BE29D2C-E01C-4D40-928C-96D3D7017971}" type="presOf" srcId="{3BC67253-073D-4B4C-AC70-83F82C2AF255}" destId="{2C578F59-73ED-4FFB-9317-BF14C01B8A29}" srcOrd="0" destOrd="0" presId="urn:microsoft.com/office/officeart/2005/8/layout/radial6"/>
    <dgm:cxn modelId="{A5215C14-86C1-4069-B73C-B2DD80D835CE}" type="presParOf" srcId="{62045756-46B2-44F0-AC74-0D0444275FD6}" destId="{1A426259-22C4-48B7-8BF7-ED89AE115ACA}" srcOrd="0" destOrd="0" presId="urn:microsoft.com/office/officeart/2005/8/layout/radial6"/>
    <dgm:cxn modelId="{4D7CFF11-5660-4D6E-BB5D-57F9833689F4}" type="presParOf" srcId="{62045756-46B2-44F0-AC74-0D0444275FD6}" destId="{139EDF32-B72B-45D9-BFF0-99D6E3E97BDD}" srcOrd="1" destOrd="0" presId="urn:microsoft.com/office/officeart/2005/8/layout/radial6"/>
    <dgm:cxn modelId="{EAE029A1-90B1-4A1A-8296-D003150A436A}" type="presParOf" srcId="{62045756-46B2-44F0-AC74-0D0444275FD6}" destId="{0B090001-E691-49E5-A459-DF2317327D24}" srcOrd="2" destOrd="0" presId="urn:microsoft.com/office/officeart/2005/8/layout/radial6"/>
    <dgm:cxn modelId="{9CCA7D4D-3E39-4CC6-ACCC-9F7312C9B287}" type="presParOf" srcId="{62045756-46B2-44F0-AC74-0D0444275FD6}" destId="{2C578F59-73ED-4FFB-9317-BF14C01B8A29}" srcOrd="3" destOrd="0" presId="urn:microsoft.com/office/officeart/2005/8/layout/radial6"/>
    <dgm:cxn modelId="{1D8AA895-FF6E-45D2-A8F9-B4C3EFDA2FA3}" type="presParOf" srcId="{62045756-46B2-44F0-AC74-0D0444275FD6}" destId="{9BFF98E4-1B0C-4068-94E0-1385F42FB5F7}" srcOrd="4" destOrd="0" presId="urn:microsoft.com/office/officeart/2005/8/layout/radial6"/>
    <dgm:cxn modelId="{D1973AF3-3B26-4C89-B1F2-05F27FB23E8D}" type="presParOf" srcId="{62045756-46B2-44F0-AC74-0D0444275FD6}" destId="{FE4A8DCF-235C-4584-BC4F-DFCAAC5B8C29}" srcOrd="5" destOrd="0" presId="urn:microsoft.com/office/officeart/2005/8/layout/radial6"/>
    <dgm:cxn modelId="{9EB4527E-CED5-4167-8904-159D397FF0D3}" type="presParOf" srcId="{62045756-46B2-44F0-AC74-0D0444275FD6}" destId="{FC246F3A-79DC-4A04-8326-7DB3D23AC5BF}" srcOrd="6" destOrd="0" presId="urn:microsoft.com/office/officeart/2005/8/layout/radial6"/>
    <dgm:cxn modelId="{3767BC12-F7AE-4EDB-8560-CDAA8BEFE35D}" type="presParOf" srcId="{62045756-46B2-44F0-AC74-0D0444275FD6}" destId="{A064A2A3-5EC9-4A77-AB20-752761D30659}" srcOrd="7" destOrd="0" presId="urn:microsoft.com/office/officeart/2005/8/layout/radial6"/>
    <dgm:cxn modelId="{ED98B2D3-D2DB-4115-973E-D787477DCAC4}" type="presParOf" srcId="{62045756-46B2-44F0-AC74-0D0444275FD6}" destId="{96C69A1F-FCA5-4F61-80BC-C80F74A3C14C}" srcOrd="8" destOrd="0" presId="urn:microsoft.com/office/officeart/2005/8/layout/radial6"/>
    <dgm:cxn modelId="{20247690-6B1B-4B80-A6D6-8292E8C07B0B}" type="presParOf" srcId="{62045756-46B2-44F0-AC74-0D0444275FD6}" destId="{B7587767-8053-4AD8-8DD2-107603E72533}" srcOrd="9" destOrd="0" presId="urn:microsoft.com/office/officeart/2005/8/layout/radial6"/>
    <dgm:cxn modelId="{E385BC99-27B6-455D-A242-9292703C53FC}" type="presParOf" srcId="{62045756-46B2-44F0-AC74-0D0444275FD6}" destId="{C747C84C-8669-41B7-B3FB-A4B8CFA48EBA}" srcOrd="10" destOrd="0" presId="urn:microsoft.com/office/officeart/2005/8/layout/radial6"/>
    <dgm:cxn modelId="{8DADE407-92D7-49A0-91F6-A4F0E001BA67}" type="presParOf" srcId="{62045756-46B2-44F0-AC74-0D0444275FD6}" destId="{B7293BC4-327C-4EAD-88F0-759BEF18636A}" srcOrd="11" destOrd="0" presId="urn:microsoft.com/office/officeart/2005/8/layout/radial6"/>
    <dgm:cxn modelId="{AD349744-F82B-4F9E-B190-A53F2C5FA002}" type="presParOf" srcId="{62045756-46B2-44F0-AC74-0D0444275FD6}" destId="{75E866CD-5DE4-4AD6-A276-459C07F7891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A65F0F-8946-48F2-82D3-ED0FB942D4C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3E20D76-6A61-4B87-A80D-DFC787903F54}">
      <dgm:prSet phldrT="[Tekst]"/>
      <dgm:spPr/>
      <dgm:t>
        <a:bodyPr/>
        <a:lstStyle/>
        <a:p>
          <a:r>
            <a:rPr lang="nl-NL" dirty="0" smtClean="0"/>
            <a:t>BINDEN</a:t>
          </a:r>
          <a:endParaRPr lang="nl-NL" dirty="0"/>
        </a:p>
      </dgm:t>
    </dgm:pt>
    <dgm:pt modelId="{12BE0ACD-2580-4E84-9234-32BE4BA4CDD3}" type="parTrans" cxnId="{114A17C0-4A24-428F-BFEF-5899F5A82AF1}">
      <dgm:prSet/>
      <dgm:spPr/>
      <dgm:t>
        <a:bodyPr/>
        <a:lstStyle/>
        <a:p>
          <a:endParaRPr lang="nl-NL"/>
        </a:p>
      </dgm:t>
    </dgm:pt>
    <dgm:pt modelId="{5E652D5F-418A-495C-A50B-CA1B3E792301}" type="sibTrans" cxnId="{114A17C0-4A24-428F-BFEF-5899F5A82AF1}">
      <dgm:prSet/>
      <dgm:spPr/>
      <dgm:t>
        <a:bodyPr/>
        <a:lstStyle/>
        <a:p>
          <a:endParaRPr lang="nl-NL"/>
        </a:p>
      </dgm:t>
    </dgm:pt>
    <dgm:pt modelId="{38BF3E8F-4384-4048-8A51-18A86DB2D3C4}">
      <dgm:prSet phldrT="[Tekst]"/>
      <dgm:spPr/>
      <dgm:t>
        <a:bodyPr/>
        <a:lstStyle/>
        <a:p>
          <a:r>
            <a:rPr lang="nl-NL" dirty="0" smtClean="0"/>
            <a:t>BOEIEN</a:t>
          </a:r>
          <a:endParaRPr lang="nl-NL" dirty="0"/>
        </a:p>
      </dgm:t>
    </dgm:pt>
    <dgm:pt modelId="{E0E656CB-5DBD-42F1-B85C-96AA78A36A7A}" type="parTrans" cxnId="{FF072ACC-7BF5-46B1-AB00-3DB7EC93DD00}">
      <dgm:prSet/>
      <dgm:spPr/>
      <dgm:t>
        <a:bodyPr/>
        <a:lstStyle/>
        <a:p>
          <a:endParaRPr lang="nl-NL"/>
        </a:p>
      </dgm:t>
    </dgm:pt>
    <dgm:pt modelId="{3E2B5FD0-EA53-4E34-B159-42FB28A12B17}" type="sibTrans" cxnId="{FF072ACC-7BF5-46B1-AB00-3DB7EC93DD00}">
      <dgm:prSet/>
      <dgm:spPr/>
      <dgm:t>
        <a:bodyPr/>
        <a:lstStyle/>
        <a:p>
          <a:endParaRPr lang="nl-NL"/>
        </a:p>
      </dgm:t>
    </dgm:pt>
    <dgm:pt modelId="{9D217B2A-734F-4A86-8A20-BA276575DFFA}">
      <dgm:prSet phldrT="[Tekst]"/>
      <dgm:spPr/>
      <dgm:t>
        <a:bodyPr/>
        <a:lstStyle/>
        <a:p>
          <a:r>
            <a:rPr lang="nl-NL" dirty="0" smtClean="0"/>
            <a:t>VINDEN</a:t>
          </a:r>
          <a:endParaRPr lang="nl-NL" dirty="0"/>
        </a:p>
      </dgm:t>
    </dgm:pt>
    <dgm:pt modelId="{729C392E-5506-4FD9-99DC-FEC672BB8D4D}" type="parTrans" cxnId="{C8AFA159-B254-4DB2-B293-B0D6028D919A}">
      <dgm:prSet/>
      <dgm:spPr/>
      <dgm:t>
        <a:bodyPr/>
        <a:lstStyle/>
        <a:p>
          <a:endParaRPr lang="nl-NL"/>
        </a:p>
      </dgm:t>
    </dgm:pt>
    <dgm:pt modelId="{86E47AEC-259A-4B3F-AC7B-D134A414F391}" type="sibTrans" cxnId="{C8AFA159-B254-4DB2-B293-B0D6028D919A}">
      <dgm:prSet/>
      <dgm:spPr/>
      <dgm:t>
        <a:bodyPr/>
        <a:lstStyle/>
        <a:p>
          <a:endParaRPr lang="nl-NL"/>
        </a:p>
      </dgm:t>
    </dgm:pt>
    <dgm:pt modelId="{3C1202BC-0E79-47E3-B4A8-222648096912}" type="pres">
      <dgm:prSet presAssocID="{8FA65F0F-8946-48F2-82D3-ED0FB942D4CB}" presName="compositeShape" presStyleCnt="0">
        <dgm:presLayoutVars>
          <dgm:dir/>
          <dgm:resizeHandles/>
        </dgm:presLayoutVars>
      </dgm:prSet>
      <dgm:spPr/>
    </dgm:pt>
    <dgm:pt modelId="{11CF9E88-E3B0-439A-B016-C63C26AE7FC1}" type="pres">
      <dgm:prSet presAssocID="{8FA65F0F-8946-48F2-82D3-ED0FB942D4CB}" presName="pyramid" presStyleLbl="node1" presStyleIdx="0" presStyleCnt="1"/>
      <dgm:sp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  <a:tileRect/>
        </a:gradFill>
      </dgm:spPr>
      <dgm:t>
        <a:bodyPr/>
        <a:lstStyle/>
        <a:p>
          <a:endParaRPr lang="nl-NL"/>
        </a:p>
      </dgm:t>
    </dgm:pt>
    <dgm:pt modelId="{001B4519-878A-4BFD-9FCF-6B791329760C}" type="pres">
      <dgm:prSet presAssocID="{8FA65F0F-8946-48F2-82D3-ED0FB942D4CB}" presName="theList" presStyleCnt="0"/>
      <dgm:spPr/>
    </dgm:pt>
    <dgm:pt modelId="{BEC8E7C2-1A6D-402D-A0BB-47DA70C7B9B0}" type="pres">
      <dgm:prSet presAssocID="{C3E20D76-6A61-4B87-A80D-DFC787903F5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14280C5-C751-4A60-88E2-598C5867E810}" type="pres">
      <dgm:prSet presAssocID="{C3E20D76-6A61-4B87-A80D-DFC787903F54}" presName="aSpace" presStyleCnt="0"/>
      <dgm:spPr/>
    </dgm:pt>
    <dgm:pt modelId="{C57A0A12-9102-4DCB-BC3B-D51E1A9DC492}" type="pres">
      <dgm:prSet presAssocID="{38BF3E8F-4384-4048-8A51-18A86DB2D3C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836A8F5-3342-4059-ABF2-413B0466AB8B}" type="pres">
      <dgm:prSet presAssocID="{38BF3E8F-4384-4048-8A51-18A86DB2D3C4}" presName="aSpace" presStyleCnt="0"/>
      <dgm:spPr/>
    </dgm:pt>
    <dgm:pt modelId="{248F5CC7-B84C-4DFC-87A5-83A391C39D6D}" type="pres">
      <dgm:prSet presAssocID="{9D217B2A-734F-4A86-8A20-BA276575DFF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FD2979C-2193-45EF-9BD0-56510DC83970}" type="pres">
      <dgm:prSet presAssocID="{9D217B2A-734F-4A86-8A20-BA276575DFFA}" presName="aSpace" presStyleCnt="0"/>
      <dgm:spPr/>
    </dgm:pt>
  </dgm:ptLst>
  <dgm:cxnLst>
    <dgm:cxn modelId="{C8AFA159-B254-4DB2-B293-B0D6028D919A}" srcId="{8FA65F0F-8946-48F2-82D3-ED0FB942D4CB}" destId="{9D217B2A-734F-4A86-8A20-BA276575DFFA}" srcOrd="2" destOrd="0" parTransId="{729C392E-5506-4FD9-99DC-FEC672BB8D4D}" sibTransId="{86E47AEC-259A-4B3F-AC7B-D134A414F391}"/>
    <dgm:cxn modelId="{4F00854B-094C-42C4-B934-5032CF227F3F}" type="presOf" srcId="{9D217B2A-734F-4A86-8A20-BA276575DFFA}" destId="{248F5CC7-B84C-4DFC-87A5-83A391C39D6D}" srcOrd="0" destOrd="0" presId="urn:microsoft.com/office/officeart/2005/8/layout/pyramid2"/>
    <dgm:cxn modelId="{114A17C0-4A24-428F-BFEF-5899F5A82AF1}" srcId="{8FA65F0F-8946-48F2-82D3-ED0FB942D4CB}" destId="{C3E20D76-6A61-4B87-A80D-DFC787903F54}" srcOrd="0" destOrd="0" parTransId="{12BE0ACD-2580-4E84-9234-32BE4BA4CDD3}" sibTransId="{5E652D5F-418A-495C-A50B-CA1B3E792301}"/>
    <dgm:cxn modelId="{E09F3469-E069-4E6C-A6E4-B2A1A3D5D1CC}" type="presOf" srcId="{38BF3E8F-4384-4048-8A51-18A86DB2D3C4}" destId="{C57A0A12-9102-4DCB-BC3B-D51E1A9DC492}" srcOrd="0" destOrd="0" presId="urn:microsoft.com/office/officeart/2005/8/layout/pyramid2"/>
    <dgm:cxn modelId="{0827D2A5-530A-4EC8-9904-D89C0CA915DC}" type="presOf" srcId="{C3E20D76-6A61-4B87-A80D-DFC787903F54}" destId="{BEC8E7C2-1A6D-402D-A0BB-47DA70C7B9B0}" srcOrd="0" destOrd="0" presId="urn:microsoft.com/office/officeart/2005/8/layout/pyramid2"/>
    <dgm:cxn modelId="{FF072ACC-7BF5-46B1-AB00-3DB7EC93DD00}" srcId="{8FA65F0F-8946-48F2-82D3-ED0FB942D4CB}" destId="{38BF3E8F-4384-4048-8A51-18A86DB2D3C4}" srcOrd="1" destOrd="0" parTransId="{E0E656CB-5DBD-42F1-B85C-96AA78A36A7A}" sibTransId="{3E2B5FD0-EA53-4E34-B159-42FB28A12B17}"/>
    <dgm:cxn modelId="{BD15B878-4DAB-49D4-ABAE-E51D37D553B7}" type="presOf" srcId="{8FA65F0F-8946-48F2-82D3-ED0FB942D4CB}" destId="{3C1202BC-0E79-47E3-B4A8-222648096912}" srcOrd="0" destOrd="0" presId="urn:microsoft.com/office/officeart/2005/8/layout/pyramid2"/>
    <dgm:cxn modelId="{282A1FC4-2694-4B19-83CE-9EF40B4F571D}" type="presParOf" srcId="{3C1202BC-0E79-47E3-B4A8-222648096912}" destId="{11CF9E88-E3B0-439A-B016-C63C26AE7FC1}" srcOrd="0" destOrd="0" presId="urn:microsoft.com/office/officeart/2005/8/layout/pyramid2"/>
    <dgm:cxn modelId="{6695C64E-D971-4C33-8CC9-9F6DBF8FDC12}" type="presParOf" srcId="{3C1202BC-0E79-47E3-B4A8-222648096912}" destId="{001B4519-878A-4BFD-9FCF-6B791329760C}" srcOrd="1" destOrd="0" presId="urn:microsoft.com/office/officeart/2005/8/layout/pyramid2"/>
    <dgm:cxn modelId="{61370A03-CDF7-44CB-B4A5-DF40DFE687CF}" type="presParOf" srcId="{001B4519-878A-4BFD-9FCF-6B791329760C}" destId="{BEC8E7C2-1A6D-402D-A0BB-47DA70C7B9B0}" srcOrd="0" destOrd="0" presId="urn:microsoft.com/office/officeart/2005/8/layout/pyramid2"/>
    <dgm:cxn modelId="{E7198B10-B1CD-44AC-8D83-F88F147E0706}" type="presParOf" srcId="{001B4519-878A-4BFD-9FCF-6B791329760C}" destId="{214280C5-C751-4A60-88E2-598C5867E810}" srcOrd="1" destOrd="0" presId="urn:microsoft.com/office/officeart/2005/8/layout/pyramid2"/>
    <dgm:cxn modelId="{2FEC42D0-9898-4BF5-A0C3-0949E3DA7323}" type="presParOf" srcId="{001B4519-878A-4BFD-9FCF-6B791329760C}" destId="{C57A0A12-9102-4DCB-BC3B-D51E1A9DC492}" srcOrd="2" destOrd="0" presId="urn:microsoft.com/office/officeart/2005/8/layout/pyramid2"/>
    <dgm:cxn modelId="{4C4FFA0A-D5FD-4019-A950-D3EB7D868A6F}" type="presParOf" srcId="{001B4519-878A-4BFD-9FCF-6B791329760C}" destId="{8836A8F5-3342-4059-ABF2-413B0466AB8B}" srcOrd="3" destOrd="0" presId="urn:microsoft.com/office/officeart/2005/8/layout/pyramid2"/>
    <dgm:cxn modelId="{2F201C8D-4154-4692-B040-25033E50D31C}" type="presParOf" srcId="{001B4519-878A-4BFD-9FCF-6B791329760C}" destId="{248F5CC7-B84C-4DFC-87A5-83A391C39D6D}" srcOrd="4" destOrd="0" presId="urn:microsoft.com/office/officeart/2005/8/layout/pyramid2"/>
    <dgm:cxn modelId="{02B98093-FA97-4B43-A741-5FE797940A80}" type="presParOf" srcId="{001B4519-878A-4BFD-9FCF-6B791329760C}" destId="{0FD2979C-2193-45EF-9BD0-56510DC8397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DC1C4E-3D7E-4901-A6DC-272EB3772E7A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273E4FD-CD27-4ACC-8664-4B8109E9187F}">
      <dgm:prSet phldrT="[Tekst]"/>
      <dgm:spPr/>
      <dgm:t>
        <a:bodyPr/>
        <a:lstStyle/>
        <a:p>
          <a:r>
            <a:rPr lang="nl-NL" dirty="0" smtClean="0"/>
            <a:t>TT DI</a:t>
          </a:r>
          <a:endParaRPr lang="nl-NL" dirty="0"/>
        </a:p>
      </dgm:t>
    </dgm:pt>
    <dgm:pt modelId="{DE731B70-B378-4823-8850-E983FAB2F432}" type="parTrans" cxnId="{A12D3CA5-874A-446F-82F6-4DCB5B696DCE}">
      <dgm:prSet/>
      <dgm:spPr/>
      <dgm:t>
        <a:bodyPr/>
        <a:lstStyle/>
        <a:p>
          <a:endParaRPr lang="nl-NL"/>
        </a:p>
      </dgm:t>
    </dgm:pt>
    <dgm:pt modelId="{873A558F-10DD-441C-A291-0712C66D6F67}" type="sibTrans" cxnId="{A12D3CA5-874A-446F-82F6-4DCB5B696DCE}">
      <dgm:prSet/>
      <dgm:spPr/>
      <dgm:t>
        <a:bodyPr/>
        <a:lstStyle/>
        <a:p>
          <a:endParaRPr lang="nl-NL"/>
        </a:p>
      </dgm:t>
    </dgm:pt>
    <dgm:pt modelId="{D1B5A220-F446-4DEE-8886-648C4028F871}">
      <dgm:prSet phldrT="[Teks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46CF06A4-C00A-4DC4-87CC-1C13610FA08C}" type="parTrans" cxnId="{F2921584-C356-402E-B617-9E361264A3E9}">
      <dgm:prSet/>
      <dgm:spPr/>
      <dgm:t>
        <a:bodyPr/>
        <a:lstStyle/>
        <a:p>
          <a:endParaRPr lang="nl-NL"/>
        </a:p>
      </dgm:t>
    </dgm:pt>
    <dgm:pt modelId="{3BC67253-073D-4B4C-AC70-83F82C2AF255}" type="sibTrans" cxnId="{F2921584-C356-402E-B617-9E361264A3E9}">
      <dgm:prSet/>
      <dgm:spPr>
        <a:gradFill rotWithShape="0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</a:gradFill>
      </dgm:spPr>
      <dgm:t>
        <a:bodyPr/>
        <a:lstStyle/>
        <a:p>
          <a:endParaRPr lang="nl-NL"/>
        </a:p>
      </dgm:t>
    </dgm:pt>
    <dgm:pt modelId="{252418EE-03DD-4AE7-853A-10098FC84412}">
      <dgm:prSet phldrT="[Tekst]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B5ACF237-A09B-420F-915F-F2B0E1D9BA48}" type="parTrans" cxnId="{A878E4B1-807F-48A6-844F-8CF4A619D410}">
      <dgm:prSet/>
      <dgm:spPr/>
      <dgm:t>
        <a:bodyPr/>
        <a:lstStyle/>
        <a:p>
          <a:endParaRPr lang="nl-NL"/>
        </a:p>
      </dgm:t>
    </dgm:pt>
    <dgm:pt modelId="{C2107ABB-B749-4D69-A62E-8764B89C6718}" type="sibTrans" cxnId="{A878E4B1-807F-48A6-844F-8CF4A619D410}">
      <dgm:prSet/>
      <dgm:spPr/>
      <dgm:t>
        <a:bodyPr/>
        <a:lstStyle/>
        <a:p>
          <a:endParaRPr lang="nl-NL"/>
        </a:p>
      </dgm:t>
    </dgm:pt>
    <dgm:pt modelId="{9BC89D88-4544-4176-AC5D-31A194A7FF80}">
      <dgm:prSet phldrT="[Teks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B65A6FD7-C34A-4C97-B90D-B4F5B9C3DE10}" type="parTrans" cxnId="{33A0514C-F7E1-4FF0-924F-2A3CE6875CEB}">
      <dgm:prSet/>
      <dgm:spPr/>
      <dgm:t>
        <a:bodyPr/>
        <a:lstStyle/>
        <a:p>
          <a:endParaRPr lang="nl-NL"/>
        </a:p>
      </dgm:t>
    </dgm:pt>
    <dgm:pt modelId="{B897E12D-B7F8-4C64-8CDB-BF38172435EB}" type="sibTrans" cxnId="{33A0514C-F7E1-4FF0-924F-2A3CE6875CEB}">
      <dgm:prSet/>
      <dgm:spPr/>
      <dgm:t>
        <a:bodyPr/>
        <a:lstStyle/>
        <a:p>
          <a:endParaRPr lang="nl-NL"/>
        </a:p>
      </dgm:t>
    </dgm:pt>
    <dgm:pt modelId="{39D712CB-3C4B-464D-A0D2-C726A9437DD9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nl-NL" dirty="0" smtClean="0">
              <a:solidFill>
                <a:schemeClr val="tx1"/>
              </a:solidFill>
            </a:rPr>
            <a:t>Expert</a:t>
          </a:r>
          <a:endParaRPr lang="nl-NL" dirty="0">
            <a:solidFill>
              <a:schemeClr val="tx1"/>
            </a:solidFill>
          </a:endParaRPr>
        </a:p>
      </dgm:t>
    </dgm:pt>
    <dgm:pt modelId="{07CF0588-46F1-4510-92A4-1CC9128AAA59}" type="parTrans" cxnId="{21CC539E-7534-4229-B980-C050E288F09F}">
      <dgm:prSet/>
      <dgm:spPr/>
      <dgm:t>
        <a:bodyPr/>
        <a:lstStyle/>
        <a:p>
          <a:endParaRPr lang="nl-NL"/>
        </a:p>
      </dgm:t>
    </dgm:pt>
    <dgm:pt modelId="{E67AA43F-1070-41A3-A171-46609E878221}" type="sibTrans" cxnId="{21CC539E-7534-4229-B980-C050E288F09F}">
      <dgm:prSet/>
      <dgm:spPr/>
      <dgm:t>
        <a:bodyPr/>
        <a:lstStyle/>
        <a:p>
          <a:endParaRPr lang="nl-NL"/>
        </a:p>
      </dgm:t>
    </dgm:pt>
    <dgm:pt modelId="{62045756-46B2-44F0-AC74-0D0444275FD6}" type="pres">
      <dgm:prSet presAssocID="{C0DC1C4E-3D7E-4901-A6DC-272EB3772E7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A426259-22C4-48B7-8BF7-ED89AE115ACA}" type="pres">
      <dgm:prSet presAssocID="{1273E4FD-CD27-4ACC-8664-4B8109E9187F}" presName="centerShape" presStyleLbl="node0" presStyleIdx="0" presStyleCnt="1"/>
      <dgm:spPr/>
      <dgm:t>
        <a:bodyPr/>
        <a:lstStyle/>
        <a:p>
          <a:endParaRPr lang="nl-NL"/>
        </a:p>
      </dgm:t>
    </dgm:pt>
    <dgm:pt modelId="{139EDF32-B72B-45D9-BFF0-99D6E3E97BDD}" type="pres">
      <dgm:prSet presAssocID="{D1B5A220-F446-4DEE-8886-648C4028F871}" presName="node" presStyleLbl="node1" presStyleIdx="0" presStyleCnt="4" custRadScaleRad="100127" custRadScaleInc="8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B090001-E691-49E5-A459-DF2317327D24}" type="pres">
      <dgm:prSet presAssocID="{D1B5A220-F446-4DEE-8886-648C4028F871}" presName="dummy" presStyleCnt="0"/>
      <dgm:spPr/>
    </dgm:pt>
    <dgm:pt modelId="{2C578F59-73ED-4FFB-9317-BF14C01B8A29}" type="pres">
      <dgm:prSet presAssocID="{3BC67253-073D-4B4C-AC70-83F82C2AF255}" presName="sibTrans" presStyleLbl="sibTrans2D1" presStyleIdx="0" presStyleCnt="4"/>
      <dgm:spPr/>
      <dgm:t>
        <a:bodyPr/>
        <a:lstStyle/>
        <a:p>
          <a:endParaRPr lang="nl-NL"/>
        </a:p>
      </dgm:t>
    </dgm:pt>
    <dgm:pt modelId="{9BFF98E4-1B0C-4068-94E0-1385F42FB5F7}" type="pres">
      <dgm:prSet presAssocID="{252418EE-03DD-4AE7-853A-10098FC844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E4A8DCF-235C-4584-BC4F-DFCAAC5B8C29}" type="pres">
      <dgm:prSet presAssocID="{252418EE-03DD-4AE7-853A-10098FC84412}" presName="dummy" presStyleCnt="0"/>
      <dgm:spPr/>
    </dgm:pt>
    <dgm:pt modelId="{FC246F3A-79DC-4A04-8326-7DB3D23AC5BF}" type="pres">
      <dgm:prSet presAssocID="{C2107ABB-B749-4D69-A62E-8764B89C6718}" presName="sibTrans" presStyleLbl="sibTrans2D1" presStyleIdx="1" presStyleCnt="4"/>
      <dgm:spPr/>
      <dgm:t>
        <a:bodyPr/>
        <a:lstStyle/>
        <a:p>
          <a:endParaRPr lang="nl-NL"/>
        </a:p>
      </dgm:t>
    </dgm:pt>
    <dgm:pt modelId="{A064A2A3-5EC9-4A77-AB20-752761D30659}" type="pres">
      <dgm:prSet presAssocID="{9BC89D88-4544-4176-AC5D-31A194A7FF8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6C69A1F-FCA5-4F61-80BC-C80F74A3C14C}" type="pres">
      <dgm:prSet presAssocID="{9BC89D88-4544-4176-AC5D-31A194A7FF80}" presName="dummy" presStyleCnt="0"/>
      <dgm:spPr/>
    </dgm:pt>
    <dgm:pt modelId="{B7587767-8053-4AD8-8DD2-107603E72533}" type="pres">
      <dgm:prSet presAssocID="{B897E12D-B7F8-4C64-8CDB-BF38172435EB}" presName="sibTrans" presStyleLbl="sibTrans2D1" presStyleIdx="2" presStyleCnt="4"/>
      <dgm:spPr/>
      <dgm:t>
        <a:bodyPr/>
        <a:lstStyle/>
        <a:p>
          <a:endParaRPr lang="nl-NL"/>
        </a:p>
      </dgm:t>
    </dgm:pt>
    <dgm:pt modelId="{C747C84C-8669-41B7-B3FB-A4B8CFA48EBA}" type="pres">
      <dgm:prSet presAssocID="{39D712CB-3C4B-464D-A0D2-C726A9437DD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7293BC4-327C-4EAD-88F0-759BEF18636A}" type="pres">
      <dgm:prSet presAssocID="{39D712CB-3C4B-464D-A0D2-C726A9437DD9}" presName="dummy" presStyleCnt="0"/>
      <dgm:spPr/>
    </dgm:pt>
    <dgm:pt modelId="{75E866CD-5DE4-4AD6-A276-459C07F7891E}" type="pres">
      <dgm:prSet presAssocID="{E67AA43F-1070-41A3-A171-46609E878221}" presName="sibTrans" presStyleLbl="sibTrans2D1" presStyleIdx="3" presStyleCnt="4"/>
      <dgm:spPr/>
      <dgm:t>
        <a:bodyPr/>
        <a:lstStyle/>
        <a:p>
          <a:endParaRPr lang="nl-NL"/>
        </a:p>
      </dgm:t>
    </dgm:pt>
  </dgm:ptLst>
  <dgm:cxnLst>
    <dgm:cxn modelId="{338B3B6E-D583-4405-BE81-D59DDA42F1AD}" type="presOf" srcId="{1273E4FD-CD27-4ACC-8664-4B8109E9187F}" destId="{1A426259-22C4-48B7-8BF7-ED89AE115ACA}" srcOrd="0" destOrd="0" presId="urn:microsoft.com/office/officeart/2005/8/layout/radial6"/>
    <dgm:cxn modelId="{738823D5-346B-434B-A2D7-CAED47741422}" type="presOf" srcId="{39D712CB-3C4B-464D-A0D2-C726A9437DD9}" destId="{C747C84C-8669-41B7-B3FB-A4B8CFA48EBA}" srcOrd="0" destOrd="0" presId="urn:microsoft.com/office/officeart/2005/8/layout/radial6"/>
    <dgm:cxn modelId="{A12D3CA5-874A-446F-82F6-4DCB5B696DCE}" srcId="{C0DC1C4E-3D7E-4901-A6DC-272EB3772E7A}" destId="{1273E4FD-CD27-4ACC-8664-4B8109E9187F}" srcOrd="0" destOrd="0" parTransId="{DE731B70-B378-4823-8850-E983FAB2F432}" sibTransId="{873A558F-10DD-441C-A291-0712C66D6F67}"/>
    <dgm:cxn modelId="{8C3471F2-29DA-4E25-B1A5-CFCEF13727E3}" type="presOf" srcId="{B897E12D-B7F8-4C64-8CDB-BF38172435EB}" destId="{B7587767-8053-4AD8-8DD2-107603E72533}" srcOrd="0" destOrd="0" presId="urn:microsoft.com/office/officeart/2005/8/layout/radial6"/>
    <dgm:cxn modelId="{A878E4B1-807F-48A6-844F-8CF4A619D410}" srcId="{1273E4FD-CD27-4ACC-8664-4B8109E9187F}" destId="{252418EE-03DD-4AE7-853A-10098FC84412}" srcOrd="1" destOrd="0" parTransId="{B5ACF237-A09B-420F-915F-F2B0E1D9BA48}" sibTransId="{C2107ABB-B749-4D69-A62E-8764B89C6718}"/>
    <dgm:cxn modelId="{BC41288C-FE0A-4D01-A735-ABA6DDC8A10D}" type="presOf" srcId="{C0DC1C4E-3D7E-4901-A6DC-272EB3772E7A}" destId="{62045756-46B2-44F0-AC74-0D0444275FD6}" srcOrd="0" destOrd="0" presId="urn:microsoft.com/office/officeart/2005/8/layout/radial6"/>
    <dgm:cxn modelId="{F2921584-C356-402E-B617-9E361264A3E9}" srcId="{1273E4FD-CD27-4ACC-8664-4B8109E9187F}" destId="{D1B5A220-F446-4DEE-8886-648C4028F871}" srcOrd="0" destOrd="0" parTransId="{46CF06A4-C00A-4DC4-87CC-1C13610FA08C}" sibTransId="{3BC67253-073D-4B4C-AC70-83F82C2AF255}"/>
    <dgm:cxn modelId="{F36F229D-B3CE-40FD-B7BB-6F78DDD0234C}" type="presOf" srcId="{3BC67253-073D-4B4C-AC70-83F82C2AF255}" destId="{2C578F59-73ED-4FFB-9317-BF14C01B8A29}" srcOrd="0" destOrd="0" presId="urn:microsoft.com/office/officeart/2005/8/layout/radial6"/>
    <dgm:cxn modelId="{A5081AE6-2F6C-4770-9151-6F8E4600D378}" type="presOf" srcId="{9BC89D88-4544-4176-AC5D-31A194A7FF80}" destId="{A064A2A3-5EC9-4A77-AB20-752761D30659}" srcOrd="0" destOrd="0" presId="urn:microsoft.com/office/officeart/2005/8/layout/radial6"/>
    <dgm:cxn modelId="{86D62C0D-1EBA-4E3C-A954-C3BF7C99459B}" type="presOf" srcId="{E67AA43F-1070-41A3-A171-46609E878221}" destId="{75E866CD-5DE4-4AD6-A276-459C07F7891E}" srcOrd="0" destOrd="0" presId="urn:microsoft.com/office/officeart/2005/8/layout/radial6"/>
    <dgm:cxn modelId="{FD764BA1-1158-4E09-98B5-A4C94A51E2E2}" type="presOf" srcId="{D1B5A220-F446-4DEE-8886-648C4028F871}" destId="{139EDF32-B72B-45D9-BFF0-99D6E3E97BDD}" srcOrd="0" destOrd="0" presId="urn:microsoft.com/office/officeart/2005/8/layout/radial6"/>
    <dgm:cxn modelId="{33A0514C-F7E1-4FF0-924F-2A3CE6875CEB}" srcId="{1273E4FD-CD27-4ACC-8664-4B8109E9187F}" destId="{9BC89D88-4544-4176-AC5D-31A194A7FF80}" srcOrd="2" destOrd="0" parTransId="{B65A6FD7-C34A-4C97-B90D-B4F5B9C3DE10}" sibTransId="{B897E12D-B7F8-4C64-8CDB-BF38172435EB}"/>
    <dgm:cxn modelId="{21CC539E-7534-4229-B980-C050E288F09F}" srcId="{1273E4FD-CD27-4ACC-8664-4B8109E9187F}" destId="{39D712CB-3C4B-464D-A0D2-C726A9437DD9}" srcOrd="3" destOrd="0" parTransId="{07CF0588-46F1-4510-92A4-1CC9128AAA59}" sibTransId="{E67AA43F-1070-41A3-A171-46609E878221}"/>
    <dgm:cxn modelId="{E12A6096-FDDA-4229-B194-B443ED5BC15A}" type="presOf" srcId="{C2107ABB-B749-4D69-A62E-8764B89C6718}" destId="{FC246F3A-79DC-4A04-8326-7DB3D23AC5BF}" srcOrd="0" destOrd="0" presId="urn:microsoft.com/office/officeart/2005/8/layout/radial6"/>
    <dgm:cxn modelId="{46BF642F-64C8-42B1-90C7-7F51E6B138DF}" type="presOf" srcId="{252418EE-03DD-4AE7-853A-10098FC84412}" destId="{9BFF98E4-1B0C-4068-94E0-1385F42FB5F7}" srcOrd="0" destOrd="0" presId="urn:microsoft.com/office/officeart/2005/8/layout/radial6"/>
    <dgm:cxn modelId="{484B08A7-BB37-4571-8D99-4F5E82FBDA79}" type="presParOf" srcId="{62045756-46B2-44F0-AC74-0D0444275FD6}" destId="{1A426259-22C4-48B7-8BF7-ED89AE115ACA}" srcOrd="0" destOrd="0" presId="urn:microsoft.com/office/officeart/2005/8/layout/radial6"/>
    <dgm:cxn modelId="{6A35CC49-A198-42CB-B4BF-2A3C96E006C4}" type="presParOf" srcId="{62045756-46B2-44F0-AC74-0D0444275FD6}" destId="{139EDF32-B72B-45D9-BFF0-99D6E3E97BDD}" srcOrd="1" destOrd="0" presId="urn:microsoft.com/office/officeart/2005/8/layout/radial6"/>
    <dgm:cxn modelId="{40EA8648-703C-4289-9593-C5F25E49554F}" type="presParOf" srcId="{62045756-46B2-44F0-AC74-0D0444275FD6}" destId="{0B090001-E691-49E5-A459-DF2317327D24}" srcOrd="2" destOrd="0" presId="urn:microsoft.com/office/officeart/2005/8/layout/radial6"/>
    <dgm:cxn modelId="{7484C8C4-43BD-48C6-AD05-C9A5049E0B4E}" type="presParOf" srcId="{62045756-46B2-44F0-AC74-0D0444275FD6}" destId="{2C578F59-73ED-4FFB-9317-BF14C01B8A29}" srcOrd="3" destOrd="0" presId="urn:microsoft.com/office/officeart/2005/8/layout/radial6"/>
    <dgm:cxn modelId="{4C008572-8A46-49E9-A778-68F9EB2A89E0}" type="presParOf" srcId="{62045756-46B2-44F0-AC74-0D0444275FD6}" destId="{9BFF98E4-1B0C-4068-94E0-1385F42FB5F7}" srcOrd="4" destOrd="0" presId="urn:microsoft.com/office/officeart/2005/8/layout/radial6"/>
    <dgm:cxn modelId="{62002E82-D354-4C7D-9D51-53A7D6864FC6}" type="presParOf" srcId="{62045756-46B2-44F0-AC74-0D0444275FD6}" destId="{FE4A8DCF-235C-4584-BC4F-DFCAAC5B8C29}" srcOrd="5" destOrd="0" presId="urn:microsoft.com/office/officeart/2005/8/layout/radial6"/>
    <dgm:cxn modelId="{ED7EF6E8-D0B4-43B0-9DD6-1C5139FCFD21}" type="presParOf" srcId="{62045756-46B2-44F0-AC74-0D0444275FD6}" destId="{FC246F3A-79DC-4A04-8326-7DB3D23AC5BF}" srcOrd="6" destOrd="0" presId="urn:microsoft.com/office/officeart/2005/8/layout/radial6"/>
    <dgm:cxn modelId="{095500DD-75CE-4618-8291-134C83B0A6BC}" type="presParOf" srcId="{62045756-46B2-44F0-AC74-0D0444275FD6}" destId="{A064A2A3-5EC9-4A77-AB20-752761D30659}" srcOrd="7" destOrd="0" presId="urn:microsoft.com/office/officeart/2005/8/layout/radial6"/>
    <dgm:cxn modelId="{ADB413AF-FF84-492A-B453-D63EBF43067B}" type="presParOf" srcId="{62045756-46B2-44F0-AC74-0D0444275FD6}" destId="{96C69A1F-FCA5-4F61-80BC-C80F74A3C14C}" srcOrd="8" destOrd="0" presId="urn:microsoft.com/office/officeart/2005/8/layout/radial6"/>
    <dgm:cxn modelId="{3C60EA3F-307A-4697-9B34-96C3C1C5DC62}" type="presParOf" srcId="{62045756-46B2-44F0-AC74-0D0444275FD6}" destId="{B7587767-8053-4AD8-8DD2-107603E72533}" srcOrd="9" destOrd="0" presId="urn:microsoft.com/office/officeart/2005/8/layout/radial6"/>
    <dgm:cxn modelId="{699DCCEC-3A6A-4921-8159-5F62125FA715}" type="presParOf" srcId="{62045756-46B2-44F0-AC74-0D0444275FD6}" destId="{C747C84C-8669-41B7-B3FB-A4B8CFA48EBA}" srcOrd="10" destOrd="0" presId="urn:microsoft.com/office/officeart/2005/8/layout/radial6"/>
    <dgm:cxn modelId="{0607ED0B-55A0-4B8C-890E-0B24337597E2}" type="presParOf" srcId="{62045756-46B2-44F0-AC74-0D0444275FD6}" destId="{B7293BC4-327C-4EAD-88F0-759BEF18636A}" srcOrd="11" destOrd="0" presId="urn:microsoft.com/office/officeart/2005/8/layout/radial6"/>
    <dgm:cxn modelId="{0AD0941F-2AFD-4D27-A9A8-485CB25D6ACC}" type="presParOf" srcId="{62045756-46B2-44F0-AC74-0D0444275FD6}" destId="{75E866CD-5DE4-4AD6-A276-459C07F7891E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98801-AAC0-4E9A-B597-0844D47AB907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32BDD-BEB9-4FAC-AF25-429CDE7C99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75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Legenda</a:t>
            </a:r>
          </a:p>
          <a:p>
            <a:pPr marL="228600" indent="-228600">
              <a:buAutoNum type="arabicPeriod"/>
            </a:pPr>
            <a:r>
              <a:rPr lang="nl-NL" dirty="0" smtClean="0"/>
              <a:t>Het</a:t>
            </a:r>
            <a:r>
              <a:rPr lang="nl-NL" baseline="0" dirty="0" smtClean="0"/>
              <a:t> start met VINDEN (opstart van uit een vraag of behoeftestelling). 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Een lid vangt deze vraag op en pleegt inventarisatie zonder reactie of reflectie.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Het lid brengt de vraag in en laat een analyse plegen door (mogelijk alle) leden van TT DI. 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Een expert vanuit TT DI voert het gesprek namens TT DI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Er volgt een PVA </a:t>
            </a:r>
            <a:r>
              <a:rPr lang="nl-NL" baseline="0" dirty="0" err="1" smtClean="0"/>
              <a:t>dzv</a:t>
            </a:r>
            <a:r>
              <a:rPr lang="nl-NL" baseline="0" dirty="0" smtClean="0"/>
              <a:t> de expert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Er zal een intervisie plaatsvinden om het PVA </a:t>
            </a:r>
            <a:r>
              <a:rPr lang="nl-NL" baseline="0" dirty="0" err="1" smtClean="0"/>
              <a:t>evt</a:t>
            </a:r>
            <a:r>
              <a:rPr lang="nl-NL" baseline="0" dirty="0" smtClean="0"/>
              <a:t> te verdiepen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Uitkomsten van de intervisie vormen kennisverruiming voor leden TT DI 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Data en documentatie kunnen gewenst worden vastgelegd als </a:t>
            </a:r>
            <a:r>
              <a:rPr lang="nl-NL" baseline="0" dirty="0" err="1" smtClean="0"/>
              <a:t>leassons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learned</a:t>
            </a:r>
            <a:endParaRPr lang="nl-NL" baseline="0" dirty="0" smtClean="0"/>
          </a:p>
          <a:p>
            <a:pPr marL="228600" indent="-228600">
              <a:buNone/>
            </a:pPr>
            <a:endParaRPr lang="nl-NL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32BDD-BEB9-4FAC-AF25-429CDE7C99B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664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604B-060A-403F-9B34-FF2FE6D455E5}" type="datetimeFigureOut">
              <a:rPr lang="nl-NL" smtClean="0"/>
              <a:t>29-3-2016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E15D6-AD37-40B4-8682-7025900CD46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ThemaTafel</a:t>
            </a:r>
            <a:r>
              <a:rPr lang="nl-NL" dirty="0" smtClean="0"/>
              <a:t> Duurzame Inzetbaarheid</a:t>
            </a:r>
            <a:br>
              <a:rPr lang="nl-NL" dirty="0" smtClean="0"/>
            </a:br>
            <a:r>
              <a:rPr lang="nl-NL" dirty="0" smtClean="0"/>
              <a:t>TT DI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9512" y="4844752"/>
            <a:ext cx="8712968" cy="1752600"/>
          </a:xfrm>
        </p:spPr>
        <p:txBody>
          <a:bodyPr>
            <a:normAutofit fontScale="925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WARGAME gedaan </a:t>
            </a:r>
            <a:r>
              <a:rPr lang="nl-NL" dirty="0" err="1" smtClean="0">
                <a:solidFill>
                  <a:schemeClr val="tx1"/>
                </a:solidFill>
              </a:rPr>
              <a:t>dd</a:t>
            </a:r>
            <a:r>
              <a:rPr lang="nl-NL" dirty="0" smtClean="0">
                <a:solidFill>
                  <a:schemeClr val="tx1"/>
                </a:solidFill>
              </a:rPr>
              <a:t> 10 maart jl. 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sz="3000" dirty="0" smtClean="0">
                <a:solidFill>
                  <a:schemeClr val="tx1"/>
                </a:solidFill>
              </a:rPr>
              <a:t>Het doel: Testen activiteiten aanpak en doelstelling TT DI</a:t>
            </a:r>
          </a:p>
          <a:p>
            <a:r>
              <a:rPr lang="nl-NL" sz="3000" dirty="0" smtClean="0">
                <a:solidFill>
                  <a:schemeClr val="tx1"/>
                </a:solidFill>
              </a:rPr>
              <a:t>Hoe: in een rollenspel</a:t>
            </a:r>
            <a:endParaRPr lang="nl-NL" sz="3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noordenduurzaam.nl/sites/all/themes/noordenduurzaam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125587"/>
            <a:ext cx="2095500" cy="2095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Verloop &amp; uitkomsten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Alle aangemelde leden waren aanwezig (zie uitnodiging).</a:t>
            </a:r>
          </a:p>
          <a:p>
            <a:r>
              <a:rPr lang="nl-NL" dirty="0" smtClean="0"/>
              <a:t>We hanteerde de geldende Missie, Visie en Strategie (zie documentatie).</a:t>
            </a:r>
          </a:p>
          <a:p>
            <a:r>
              <a:rPr lang="nl-NL" dirty="0" smtClean="0"/>
              <a:t>Twee maal rollenspel gedaan (zie opzet tafeltest, VINDEN &amp; BOEIEN).</a:t>
            </a:r>
          </a:p>
          <a:p>
            <a:r>
              <a:rPr lang="nl-NL" dirty="0" smtClean="0"/>
              <a:t>Er is uitvoerig een verslaglegging gepleegd (zie verslag van de notulist).</a:t>
            </a:r>
          </a:p>
          <a:p>
            <a:r>
              <a:rPr lang="nl-NL" dirty="0" smtClean="0"/>
              <a:t>Nieuwe inzichten zijn ontstaan </a:t>
            </a:r>
            <a:r>
              <a:rPr lang="nl-NL" dirty="0" err="1" smtClean="0"/>
              <a:t>tav</a:t>
            </a:r>
            <a:r>
              <a:rPr lang="nl-NL" dirty="0" smtClean="0"/>
              <a:t> doelstelling  &amp; inzet TT DI (zie volgende </a:t>
            </a:r>
            <a:r>
              <a:rPr lang="nl-NL" dirty="0" err="1" smtClean="0"/>
              <a:t>slides</a:t>
            </a:r>
            <a:r>
              <a:rPr lang="nl-NL" dirty="0" smtClean="0"/>
              <a:t>).</a:t>
            </a:r>
          </a:p>
          <a:p>
            <a:r>
              <a:rPr lang="nl-NL" dirty="0" smtClean="0"/>
              <a:t>We waren alle tevreden maar ook stof tot nadenken maar vooral besluitvorming (31 maart as).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Nieuwe inzichten leden TT DI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 beschikken over een interne kennis &amp; ervaringscapaciteit en vormen een platform.</a:t>
            </a:r>
          </a:p>
          <a:p>
            <a:r>
              <a:rPr lang="nl-NL" dirty="0" smtClean="0"/>
              <a:t>We kunnen vragen inventariseren, analyse plegen en reflectie geven. </a:t>
            </a:r>
          </a:p>
          <a:p>
            <a:r>
              <a:rPr lang="nl-NL" dirty="0" smtClean="0"/>
              <a:t>Expertise is toepasbaar met winst oogmerk.</a:t>
            </a:r>
          </a:p>
          <a:p>
            <a:r>
              <a:rPr lang="nl-NL" dirty="0" smtClean="0"/>
              <a:t>Kennisdeling door intervisie (leren van elkaar met elkaar).</a:t>
            </a:r>
          </a:p>
          <a:p>
            <a:r>
              <a:rPr lang="nl-NL" dirty="0" smtClean="0"/>
              <a:t>Het vereist procesgang en protocollen (verdienmodel).</a:t>
            </a:r>
          </a:p>
          <a:p>
            <a:endParaRPr lang="nl-NL" dirty="0" smtClean="0"/>
          </a:p>
          <a:p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/>
          <a:p>
            <a:r>
              <a:rPr lang="nl-NL" dirty="0"/>
              <a:t>G</a:t>
            </a:r>
            <a:r>
              <a:rPr lang="nl-NL" dirty="0" smtClean="0"/>
              <a:t>rondslag &amp; Procesgang </a:t>
            </a:r>
            <a:r>
              <a:rPr lang="nl-NL" dirty="0"/>
              <a:t> </a:t>
            </a:r>
            <a:r>
              <a:rPr lang="nl-NL" dirty="0" smtClean="0"/>
              <a:t>TT DI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179512" y="6021288"/>
            <a:ext cx="8640960" cy="792088"/>
          </a:xfrm>
          <a:prstGeom prst="rect">
            <a:avLst/>
          </a:prstGeom>
          <a:solidFill>
            <a:srgbClr val="FF0000">
              <a:alpha val="41000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GRONDSLAG: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Inhoudelijkheid van TT DI is gebaseerd op Missie, Visie en Strategie document. 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79512" y="4437112"/>
            <a:ext cx="8640960" cy="1008112"/>
          </a:xfrm>
          <a:prstGeom prst="rect">
            <a:avLst/>
          </a:prstGeom>
          <a:solidFill>
            <a:srgbClr val="FF0000">
              <a:alpha val="41000"/>
            </a:srgb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PROCES :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Aan de hand van de GRONDSLAG in  gaan op vragen en aanbod (1) leveren en tevens door kennisdeling (2) onze grondslag versterken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-540568" y="1052736"/>
          <a:ext cx="5328592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hthoek 9"/>
          <p:cNvSpPr/>
          <p:nvPr/>
        </p:nvSpPr>
        <p:spPr>
          <a:xfrm>
            <a:off x="827584" y="4077072"/>
            <a:ext cx="2088232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Vraag &amp; aanbod (1) 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3995936" y="1052736"/>
          <a:ext cx="5004048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Rechthoek 11"/>
          <p:cNvSpPr/>
          <p:nvPr/>
        </p:nvSpPr>
        <p:spPr>
          <a:xfrm>
            <a:off x="6948264" y="4077072"/>
            <a:ext cx="2088232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Kennisdeling (2)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3" name="PIJL-OMHOOG 12"/>
          <p:cNvSpPr/>
          <p:nvPr/>
        </p:nvSpPr>
        <p:spPr>
          <a:xfrm>
            <a:off x="3779912" y="5445224"/>
            <a:ext cx="1584176" cy="57606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Procesgang TT DI</a:t>
            </a: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2555776" y="3429000"/>
            <a:ext cx="1296144" cy="115212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VRAAG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Ovaal 4"/>
          <p:cNvSpPr/>
          <p:nvPr/>
        </p:nvSpPr>
        <p:spPr>
          <a:xfrm>
            <a:off x="1691680" y="1844824"/>
            <a:ext cx="1728192" cy="1224136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GESPREK</a:t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sz="1200" dirty="0" smtClean="0">
                <a:solidFill>
                  <a:schemeClr val="tx1"/>
                </a:solidFill>
              </a:rPr>
              <a:t>(expertise TT DI)</a:t>
            </a:r>
            <a:endParaRPr lang="nl-NL" sz="1200" dirty="0">
              <a:solidFill>
                <a:schemeClr val="tx1"/>
              </a:solidFill>
            </a:endParaRPr>
          </a:p>
        </p:txBody>
      </p:sp>
      <p:sp>
        <p:nvSpPr>
          <p:cNvPr id="6" name="Ovaal 5"/>
          <p:cNvSpPr/>
          <p:nvPr/>
        </p:nvSpPr>
        <p:spPr>
          <a:xfrm>
            <a:off x="1835696" y="908720"/>
            <a:ext cx="936104" cy="79208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PVA</a:t>
            </a:r>
            <a:endParaRPr lang="nl-NL" dirty="0">
              <a:solidFill>
                <a:schemeClr val="tx1"/>
              </a:solidFill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179512" y="3645024"/>
            <a:ext cx="1800200" cy="504056"/>
            <a:chOff x="2413501" y="2117217"/>
            <a:chExt cx="2173548" cy="791568"/>
          </a:xfrm>
        </p:grpSpPr>
        <p:sp>
          <p:nvSpPr>
            <p:cNvPr id="8" name="Afgeronde rechthoek 7"/>
            <p:cNvSpPr/>
            <p:nvPr/>
          </p:nvSpPr>
          <p:spPr>
            <a:xfrm>
              <a:off x="2413501" y="2117217"/>
              <a:ext cx="2173548" cy="791568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Afgeronde rechthoek 4"/>
            <p:cNvSpPr/>
            <p:nvPr/>
          </p:nvSpPr>
          <p:spPr>
            <a:xfrm>
              <a:off x="2452142" y="2155858"/>
              <a:ext cx="2096266" cy="714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3300" kern="1200" dirty="0" smtClean="0"/>
                <a:t>VINDEN</a:t>
              </a:r>
              <a:endParaRPr lang="nl-NL" sz="3300" kern="1200" dirty="0"/>
            </a:p>
          </p:txBody>
        </p:sp>
      </p:grpSp>
      <p:grpSp>
        <p:nvGrpSpPr>
          <p:cNvPr id="10" name="Groep 9"/>
          <p:cNvGrpSpPr/>
          <p:nvPr/>
        </p:nvGrpSpPr>
        <p:grpSpPr>
          <a:xfrm>
            <a:off x="179512" y="2204864"/>
            <a:ext cx="1800200" cy="504056"/>
            <a:chOff x="2413501" y="2117217"/>
            <a:chExt cx="2173548" cy="791568"/>
          </a:xfrm>
        </p:grpSpPr>
        <p:sp>
          <p:nvSpPr>
            <p:cNvPr id="11" name="Afgeronde rechthoek 10"/>
            <p:cNvSpPr/>
            <p:nvPr/>
          </p:nvSpPr>
          <p:spPr>
            <a:xfrm>
              <a:off x="2413501" y="2117217"/>
              <a:ext cx="2173548" cy="791568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Afgeronde rechthoek 4"/>
            <p:cNvSpPr/>
            <p:nvPr/>
          </p:nvSpPr>
          <p:spPr>
            <a:xfrm>
              <a:off x="2452142" y="2155858"/>
              <a:ext cx="2096266" cy="714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3300" kern="1200" dirty="0" smtClean="0"/>
                <a:t>BOEIEN</a:t>
              </a:r>
              <a:endParaRPr lang="nl-NL" sz="3300" kern="1200" dirty="0"/>
            </a:p>
          </p:txBody>
        </p:sp>
      </p:grpSp>
      <p:grpSp>
        <p:nvGrpSpPr>
          <p:cNvPr id="13" name="Groep 12"/>
          <p:cNvGrpSpPr/>
          <p:nvPr/>
        </p:nvGrpSpPr>
        <p:grpSpPr>
          <a:xfrm>
            <a:off x="179512" y="1052736"/>
            <a:ext cx="1800200" cy="504056"/>
            <a:chOff x="2413501" y="2117217"/>
            <a:chExt cx="2173548" cy="791568"/>
          </a:xfrm>
        </p:grpSpPr>
        <p:sp>
          <p:nvSpPr>
            <p:cNvPr id="14" name="Afgeronde rechthoek 13"/>
            <p:cNvSpPr/>
            <p:nvPr/>
          </p:nvSpPr>
          <p:spPr>
            <a:xfrm>
              <a:off x="2413501" y="2117217"/>
              <a:ext cx="2173548" cy="791568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Afgeronde rechthoek 4"/>
            <p:cNvSpPr/>
            <p:nvPr/>
          </p:nvSpPr>
          <p:spPr>
            <a:xfrm>
              <a:off x="2452142" y="2155858"/>
              <a:ext cx="2096266" cy="714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3300" kern="1200" dirty="0" smtClean="0"/>
                <a:t>BINDEN</a:t>
              </a:r>
              <a:endParaRPr lang="nl-NL" sz="3300" kern="1200" dirty="0"/>
            </a:p>
          </p:txBody>
        </p:sp>
      </p:grpSp>
      <p:graphicFrame>
        <p:nvGraphicFramePr>
          <p:cNvPr id="17" name="Diagram 16"/>
          <p:cNvGraphicFramePr/>
          <p:nvPr/>
        </p:nvGraphicFramePr>
        <p:xfrm>
          <a:off x="251520" y="0"/>
          <a:ext cx="972616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ep 20"/>
          <p:cNvGrpSpPr/>
          <p:nvPr/>
        </p:nvGrpSpPr>
        <p:grpSpPr>
          <a:xfrm>
            <a:off x="5580112" y="4797152"/>
            <a:ext cx="720080" cy="720080"/>
            <a:chOff x="831655" y="1257623"/>
            <a:chExt cx="828673" cy="828673"/>
          </a:xfrm>
        </p:grpSpPr>
        <p:sp>
          <p:nvSpPr>
            <p:cNvPr id="22" name="Ovaal 21"/>
            <p:cNvSpPr/>
            <p:nvPr/>
          </p:nvSpPr>
          <p:spPr>
            <a:xfrm>
              <a:off x="831655" y="1257623"/>
              <a:ext cx="828673" cy="82867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al 4"/>
            <p:cNvSpPr/>
            <p:nvPr/>
          </p:nvSpPr>
          <p:spPr>
            <a:xfrm>
              <a:off x="953011" y="1378979"/>
              <a:ext cx="585961" cy="5859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200" kern="1200" dirty="0" smtClean="0">
                  <a:solidFill>
                    <a:schemeClr val="tx1"/>
                  </a:solidFill>
                </a:rPr>
                <a:t>Expert</a:t>
              </a:r>
              <a:endParaRPr lang="nl-NL" sz="1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6444208" y="4797152"/>
            <a:ext cx="720080" cy="720080"/>
            <a:chOff x="2088233" y="0"/>
            <a:chExt cx="828673" cy="828673"/>
          </a:xfrm>
        </p:grpSpPr>
        <p:sp>
          <p:nvSpPr>
            <p:cNvPr id="25" name="Ovaal 24"/>
            <p:cNvSpPr/>
            <p:nvPr/>
          </p:nvSpPr>
          <p:spPr>
            <a:xfrm>
              <a:off x="2088233" y="0"/>
              <a:ext cx="828673" cy="82867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Ovaal 4"/>
            <p:cNvSpPr/>
            <p:nvPr/>
          </p:nvSpPr>
          <p:spPr>
            <a:xfrm>
              <a:off x="2209589" y="121356"/>
              <a:ext cx="585961" cy="5859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200" kern="1200" dirty="0" smtClean="0">
                  <a:solidFill>
                    <a:schemeClr val="tx1"/>
                  </a:solidFill>
                </a:rPr>
                <a:t>Expert</a:t>
              </a:r>
              <a:endParaRPr lang="nl-NL" sz="1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ep 26"/>
          <p:cNvGrpSpPr/>
          <p:nvPr/>
        </p:nvGrpSpPr>
        <p:grpSpPr>
          <a:xfrm>
            <a:off x="7308304" y="4797152"/>
            <a:ext cx="720080" cy="720080"/>
            <a:chOff x="3343718" y="1257623"/>
            <a:chExt cx="828673" cy="828673"/>
          </a:xfrm>
        </p:grpSpPr>
        <p:sp>
          <p:nvSpPr>
            <p:cNvPr id="28" name="Ovaal 27"/>
            <p:cNvSpPr/>
            <p:nvPr/>
          </p:nvSpPr>
          <p:spPr>
            <a:xfrm>
              <a:off x="3343718" y="1257623"/>
              <a:ext cx="828673" cy="828673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al 4"/>
            <p:cNvSpPr/>
            <p:nvPr/>
          </p:nvSpPr>
          <p:spPr>
            <a:xfrm>
              <a:off x="3465074" y="1378979"/>
              <a:ext cx="585961" cy="5859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1200" kern="1200" dirty="0" smtClean="0">
                  <a:solidFill>
                    <a:schemeClr val="tx1"/>
                  </a:solidFill>
                </a:rPr>
                <a:t>Expert</a:t>
              </a:r>
              <a:endParaRPr lang="nl-NL" sz="12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0" name="Rechthoek 29"/>
          <p:cNvSpPr/>
          <p:nvPr/>
        </p:nvSpPr>
        <p:spPr>
          <a:xfrm>
            <a:off x="5508104" y="3717032"/>
            <a:ext cx="2592288" cy="432048"/>
          </a:xfrm>
          <a:prstGeom prst="rect">
            <a:avLst/>
          </a:prstGeom>
          <a:gradFill>
            <a:gsLst>
              <a:gs pos="0">
                <a:srgbClr val="000082">
                  <a:alpha val="43000"/>
                </a:srgbClr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ANALYSE</a:t>
            </a:r>
            <a:endParaRPr lang="nl-NL" dirty="0"/>
          </a:p>
        </p:txBody>
      </p:sp>
      <p:sp>
        <p:nvSpPr>
          <p:cNvPr id="31" name="Rechthoek 30"/>
          <p:cNvSpPr/>
          <p:nvPr/>
        </p:nvSpPr>
        <p:spPr>
          <a:xfrm>
            <a:off x="5508104" y="6093296"/>
            <a:ext cx="2592288" cy="432048"/>
          </a:xfrm>
          <a:prstGeom prst="rect">
            <a:avLst/>
          </a:prstGeom>
          <a:gradFill>
            <a:gsLst>
              <a:gs pos="0">
                <a:srgbClr val="000082">
                  <a:alpha val="43000"/>
                </a:srgbClr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REFLECTIE</a:t>
            </a:r>
            <a:endParaRPr lang="nl-NL" dirty="0"/>
          </a:p>
        </p:txBody>
      </p:sp>
      <p:sp>
        <p:nvSpPr>
          <p:cNvPr id="33" name="PIJL-RECHTS 32"/>
          <p:cNvSpPr/>
          <p:nvPr/>
        </p:nvSpPr>
        <p:spPr>
          <a:xfrm>
            <a:off x="3635896" y="3717032"/>
            <a:ext cx="1872208" cy="504056"/>
          </a:xfrm>
          <a:prstGeom prst="right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 lid TT DI: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INVENTARISATIE</a:t>
            </a:r>
          </a:p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cxnSp>
        <p:nvCxnSpPr>
          <p:cNvPr id="35" name="Gebogen verbindingslijn 34"/>
          <p:cNvCxnSpPr>
            <a:stCxn id="30" idx="2"/>
            <a:endCxn id="22" idx="0"/>
          </p:cNvCxnSpPr>
          <p:nvPr/>
        </p:nvCxnSpPr>
        <p:spPr>
          <a:xfrm rot="5400000">
            <a:off x="6048164" y="4041068"/>
            <a:ext cx="648072" cy="86409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bogen verbindingslijn 36"/>
          <p:cNvCxnSpPr>
            <a:endCxn id="25" idx="0"/>
          </p:cNvCxnSpPr>
          <p:nvPr/>
        </p:nvCxnSpPr>
        <p:spPr>
          <a:xfrm rot="5400000">
            <a:off x="6516216" y="4509120"/>
            <a:ext cx="576064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bogen verbindingslijn 38"/>
          <p:cNvCxnSpPr>
            <a:stCxn id="30" idx="2"/>
            <a:endCxn id="28" idx="0"/>
          </p:cNvCxnSpPr>
          <p:nvPr/>
        </p:nvCxnSpPr>
        <p:spPr>
          <a:xfrm rot="16200000" flipH="1">
            <a:off x="6912260" y="4041068"/>
            <a:ext cx="648072" cy="86409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bogen verbindingslijn 40"/>
          <p:cNvCxnSpPr>
            <a:stCxn id="22" idx="4"/>
            <a:endCxn id="31" idx="0"/>
          </p:cNvCxnSpPr>
          <p:nvPr/>
        </p:nvCxnSpPr>
        <p:spPr>
          <a:xfrm rot="16200000" flipH="1">
            <a:off x="6084168" y="5373216"/>
            <a:ext cx="576064" cy="86409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bogen verbindingslijn 42"/>
          <p:cNvCxnSpPr>
            <a:stCxn id="25" idx="4"/>
            <a:endCxn id="31" idx="0"/>
          </p:cNvCxnSpPr>
          <p:nvPr/>
        </p:nvCxnSpPr>
        <p:spPr>
          <a:xfrm rot="5400000">
            <a:off x="6516216" y="5805264"/>
            <a:ext cx="576064" cy="1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bogen verbindingslijn 44"/>
          <p:cNvCxnSpPr>
            <a:stCxn id="28" idx="4"/>
            <a:endCxn id="31" idx="0"/>
          </p:cNvCxnSpPr>
          <p:nvPr/>
        </p:nvCxnSpPr>
        <p:spPr>
          <a:xfrm rot="5400000">
            <a:off x="6948264" y="5373216"/>
            <a:ext cx="576064" cy="86409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Vorm 46"/>
          <p:cNvCxnSpPr>
            <a:stCxn id="31" idx="1"/>
            <a:endCxn id="5" idx="4"/>
          </p:cNvCxnSpPr>
          <p:nvPr/>
        </p:nvCxnSpPr>
        <p:spPr>
          <a:xfrm rot="10800000">
            <a:off x="2555776" y="3068960"/>
            <a:ext cx="2952328" cy="32403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bogen verbindingslijn 49"/>
          <p:cNvCxnSpPr>
            <a:stCxn id="5" idx="0"/>
            <a:endCxn id="6" idx="4"/>
          </p:cNvCxnSpPr>
          <p:nvPr/>
        </p:nvCxnSpPr>
        <p:spPr>
          <a:xfrm rot="16200000" flipV="1">
            <a:off x="2357754" y="1646802"/>
            <a:ext cx="144016" cy="2520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ep 62"/>
          <p:cNvGrpSpPr/>
          <p:nvPr/>
        </p:nvGrpSpPr>
        <p:grpSpPr>
          <a:xfrm>
            <a:off x="5616624" y="908720"/>
            <a:ext cx="3347864" cy="2160240"/>
            <a:chOff x="5616624" y="908720"/>
            <a:chExt cx="3347864" cy="2160240"/>
          </a:xfrm>
        </p:grpSpPr>
        <p:graphicFrame>
          <p:nvGraphicFramePr>
            <p:cNvPr id="61" name="Diagram 60"/>
            <p:cNvGraphicFramePr/>
            <p:nvPr/>
          </p:nvGraphicFramePr>
          <p:xfrm>
            <a:off x="5616624" y="908720"/>
            <a:ext cx="3347864" cy="172819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62" name="Rechthoek 61"/>
            <p:cNvSpPr/>
            <p:nvPr/>
          </p:nvSpPr>
          <p:spPr>
            <a:xfrm>
              <a:off x="6012160" y="2636912"/>
              <a:ext cx="2592288" cy="432048"/>
            </a:xfrm>
            <a:prstGeom prst="rect">
              <a:avLst/>
            </a:prstGeom>
            <a:gradFill>
              <a:gsLst>
                <a:gs pos="0">
                  <a:srgbClr val="000082">
                    <a:alpha val="43000"/>
                  </a:srgbClr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1"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/>
                <a:t>INTERVISIE</a:t>
              </a:r>
              <a:endParaRPr lang="nl-NL" dirty="0"/>
            </a:p>
          </p:txBody>
        </p:sp>
      </p:grpSp>
      <p:cxnSp>
        <p:nvCxnSpPr>
          <p:cNvPr id="69" name="Vorm 68"/>
          <p:cNvCxnSpPr>
            <a:stCxn id="6" idx="7"/>
          </p:cNvCxnSpPr>
          <p:nvPr/>
        </p:nvCxnSpPr>
        <p:spPr>
          <a:xfrm rot="16200000" flipH="1">
            <a:off x="4165410" y="-505981"/>
            <a:ext cx="748097" cy="3809497"/>
          </a:xfrm>
          <a:prstGeom prst="bentConnector4">
            <a:avLst>
              <a:gd name="adj1" fmla="val -30558"/>
              <a:gd name="adj2" fmla="val 51799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9 Stappenplan in tekst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nl-NL" dirty="0" smtClean="0"/>
              <a:t>Zie vorige </a:t>
            </a:r>
            <a:r>
              <a:rPr lang="nl-NL" dirty="0" err="1" smtClean="0"/>
              <a:t>slide</a:t>
            </a:r>
            <a:endParaRPr lang="nl-NL" dirty="0" smtClean="0"/>
          </a:p>
          <a:p>
            <a:pPr marL="228600" indent="-228600">
              <a:buAutoNum type="arabicPeriod"/>
            </a:pPr>
            <a:r>
              <a:rPr lang="nl-NL" dirty="0" smtClean="0"/>
              <a:t>Het</a:t>
            </a:r>
            <a:r>
              <a:rPr lang="nl-NL" baseline="0" dirty="0" smtClean="0"/>
              <a:t> start met VINDEN (opstart vanuit een vraag of behoeftestelling). 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Een lid vangt deze vraag op en pleegt inventarisatie zonder inhoudelijk </a:t>
            </a:r>
            <a:r>
              <a:rPr lang="nl-NL" dirty="0" smtClean="0"/>
              <a:t>te reageren</a:t>
            </a:r>
            <a:r>
              <a:rPr lang="nl-NL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Het lid brengt de vraag in bij  de tafe</a:t>
            </a:r>
            <a:r>
              <a:rPr lang="nl-NL" dirty="0" smtClean="0"/>
              <a:t>l </a:t>
            </a:r>
            <a:r>
              <a:rPr lang="nl-NL" baseline="0" dirty="0" smtClean="0"/>
              <a:t>en laat een analyse plegen door (mogelijk alle) leden van TT DI. </a:t>
            </a:r>
          </a:p>
          <a:p>
            <a:pPr marL="228600" indent="-228600">
              <a:buAutoNum type="arabicPeriod"/>
            </a:pPr>
            <a:r>
              <a:rPr lang="nl-NL" dirty="0" smtClean="0"/>
              <a:t>Indien er sprake is van een verdienmodel is het protocol van toepassing (volgt).</a:t>
            </a:r>
            <a:endParaRPr lang="nl-NL" baseline="0" dirty="0" smtClean="0"/>
          </a:p>
          <a:p>
            <a:pPr marL="228600" indent="-228600">
              <a:buAutoNum type="arabicPeriod"/>
            </a:pPr>
            <a:r>
              <a:rPr lang="nl-NL" baseline="0" dirty="0" smtClean="0"/>
              <a:t>Een expert(s) vanuit TT DI voert het gesprek namens TT DI.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Er volgt een PVA </a:t>
            </a:r>
            <a:r>
              <a:rPr lang="nl-NL" baseline="0" dirty="0" err="1" smtClean="0"/>
              <a:t>dzv</a:t>
            </a:r>
            <a:r>
              <a:rPr lang="nl-NL" baseline="0" dirty="0" smtClean="0"/>
              <a:t> de expert.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Er zal een intervisie plaatsvinden om het PVA </a:t>
            </a:r>
            <a:r>
              <a:rPr lang="nl-NL" baseline="0" dirty="0" err="1" smtClean="0"/>
              <a:t>evt</a:t>
            </a:r>
            <a:r>
              <a:rPr lang="nl-NL" baseline="0" dirty="0" smtClean="0"/>
              <a:t> te verdiepen.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Uitkomsten van de intervisie vormen kennisverruiming voor leden TT DI. 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Data en documentatie kunnen gewenst worden vastgelegd als </a:t>
            </a:r>
            <a:r>
              <a:rPr lang="nl-NL" baseline="0" dirty="0" err="1" smtClean="0"/>
              <a:t>leassons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learned</a:t>
            </a:r>
            <a:r>
              <a:rPr lang="nl-NL" dirty="0"/>
              <a:t>.</a:t>
            </a:r>
            <a:endParaRPr lang="nl-NL" baseline="0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503040" y="360040"/>
          <a:ext cx="972616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7092280" y="404664"/>
          <a:ext cx="1512168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480</Words>
  <Application>Microsoft Office PowerPoint</Application>
  <PresentationFormat>Diavoorstelling (4:3)</PresentationFormat>
  <Paragraphs>83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Office-thema</vt:lpstr>
      <vt:lpstr>ThemaTafel Duurzame Inzetbaarheid TT DI</vt:lpstr>
      <vt:lpstr>Verloop &amp; uitkomsten</vt:lpstr>
      <vt:lpstr>Nieuwe inzichten leden TT DI</vt:lpstr>
      <vt:lpstr>Grondslag &amp; Procesgang  TT DI</vt:lpstr>
      <vt:lpstr>Procesgang TT DI</vt:lpstr>
      <vt:lpstr>9 Stappenplan in tekst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ThemaTafel Duurzame Inzetbaarheid TT DI</dc:title>
  <dc:creator>Kelvin</dc:creator>
  <cp:lastModifiedBy>Elly</cp:lastModifiedBy>
  <cp:revision>10</cp:revision>
  <dcterms:created xsi:type="dcterms:W3CDTF">2016-03-12T10:18:34Z</dcterms:created>
  <dcterms:modified xsi:type="dcterms:W3CDTF">2016-03-29T08:17:59Z</dcterms:modified>
</cp:coreProperties>
</file>